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 id="2147483681" r:id="rId6"/>
  </p:sldMasterIdLst>
  <p:notesMasterIdLst>
    <p:notesMasterId r:id="rId32"/>
  </p:notesMasterIdLst>
  <p:sldIdLst>
    <p:sldId id="256" r:id="rId7"/>
    <p:sldId id="262" r:id="rId8"/>
    <p:sldId id="271" r:id="rId9"/>
    <p:sldId id="267" r:id="rId10"/>
    <p:sldId id="258" r:id="rId11"/>
    <p:sldId id="283" r:id="rId12"/>
    <p:sldId id="274" r:id="rId13"/>
    <p:sldId id="275" r:id="rId14"/>
    <p:sldId id="261" r:id="rId15"/>
    <p:sldId id="273" r:id="rId16"/>
    <p:sldId id="278" r:id="rId17"/>
    <p:sldId id="279" r:id="rId18"/>
    <p:sldId id="280" r:id="rId19"/>
    <p:sldId id="281" r:id="rId20"/>
    <p:sldId id="282" r:id="rId21"/>
    <p:sldId id="284" r:id="rId22"/>
    <p:sldId id="276" r:id="rId23"/>
    <p:sldId id="264" r:id="rId24"/>
    <p:sldId id="259" r:id="rId25"/>
    <p:sldId id="285" r:id="rId26"/>
    <p:sldId id="257" r:id="rId27"/>
    <p:sldId id="268" r:id="rId28"/>
    <p:sldId id="277" r:id="rId29"/>
    <p:sldId id="286" r:id="rId30"/>
    <p:sldId id="260" r:id="rId31"/>
  </p:sldIdLst>
  <p:sldSz cx="16256000" cy="9144000"/>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D3D4"/>
    <a:srgbClr val="D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6BFA39-9F61-4E4F-83EB-D3B6F076C9E7}" v="24" dt="2021-08-27T01:58:36.539"/>
    <p1510:client id="{15565235-DB2D-4F5E-A7F2-82735B3018F1}" v="41" dt="2021-08-25T20:40:28.006"/>
    <p1510:client id="{38CCE99F-FC27-4D47-A50B-D4366472BBC3}" v="34" dt="2021-08-26T15:58:19.831"/>
    <p1510:client id="{401E0414-C900-4B4E-9697-87CAA04EB095}" v="5" dt="2021-08-26T13:02:07.272"/>
    <p1510:client id="{5B9A319E-5636-460C-919A-53A3E4E54951}" v="22" dt="2021-08-25T19:54:06.049"/>
    <p1510:client id="{5E9BF9BC-CFB3-41A8-AE8A-ABD72588FDED}" v="1" dt="2021-08-26T02:29:20.957"/>
    <p1510:client id="{761B362B-D03E-4140-8CFD-75FDCBC3408C}" v="536" dt="2021-08-26T21:26:49.512"/>
    <p1510:client id="{88AC617E-C449-4F14-895D-A134FA81C39D}" v="139" dt="2021-08-27T11:40:35.311"/>
    <p1510:client id="{8A7C82A5-0219-4B0E-BAC1-AF6E3D144DD6}" v="3" dt="2021-08-26T12:59:40.941"/>
    <p1510:client id="{8E54A267-3FA0-462D-AADB-A66179C855B6}" v="188" dt="2021-08-26T02:24:25.343"/>
    <p1510:client id="{8F06A915-215D-4054-AE3C-F1CDC55541D7}" v="138" dt="2021-08-26T20:36:58.252"/>
    <p1510:client id="{A250F6FD-A596-47E6-94F8-F3BBD5F0F832}" v="243" dt="2021-08-26T17:58:48.586"/>
    <p1510:client id="{A46DD14D-7365-429B-8B9F-1C10E33DC7B7}" v="2" dt="2021-08-25T21:42:05.098"/>
    <p1510:client id="{CF122FD0-700C-42BF-8EF9-21267756A778}" v="9" dt="2021-08-25T21:37:59.956"/>
    <p1510:client id="{D4A4493A-4B2A-49F1-AA07-59DAE0A1CED2}" v="89" dt="2021-08-26T20:52:54.706"/>
    <p1510:client id="{ED0AFA91-6DB5-4898-B9BD-F6C24F65F3D5}" v="25" dt="2021-08-26T21:14:12.873"/>
    <p1510:client id="{F60CCEE4-B473-4D8D-BF89-36E06407B905}" v="318" dt="2021-08-25T15:10:20.2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2"/>
    <p:restoredTop sz="94737"/>
  </p:normalViewPr>
  <p:slideViewPr>
    <p:cSldViewPr snapToGrid="0">
      <p:cViewPr>
        <p:scale>
          <a:sx n="96" d="100"/>
          <a:sy n="96" d="100"/>
        </p:scale>
        <p:origin x="1280" y="163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820EE8AF-192A-44F8-96C6-7481BAC12F94}" type="datetimeFigureOut">
              <a:rPr lang="en-US"/>
              <a:t>9/28/21</a:t>
            </a:fld>
            <a:endParaRPr lang="en-US"/>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1008A29D-D172-4FC9-8FA1-B333C4B11038}" type="slidenum">
              <a:rPr lang="en-US"/>
              <a:t>‹#›</a:t>
            </a:fld>
            <a:endParaRPr lang="en-US"/>
          </a:p>
        </p:txBody>
      </p:sp>
    </p:spTree>
    <p:extLst>
      <p:ext uri="{BB962C8B-B14F-4D97-AF65-F5344CB8AC3E}">
        <p14:creationId xmlns:p14="http://schemas.microsoft.com/office/powerpoint/2010/main" val="94632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008A29D-D172-4FC9-8FA1-B333C4B11038}" type="slidenum">
              <a:rPr lang="en-US"/>
              <a:t>1</a:t>
            </a:fld>
            <a:endParaRPr lang="en-US"/>
          </a:p>
        </p:txBody>
      </p:sp>
    </p:spTree>
    <p:extLst>
      <p:ext uri="{BB962C8B-B14F-4D97-AF65-F5344CB8AC3E}">
        <p14:creationId xmlns:p14="http://schemas.microsoft.com/office/powerpoint/2010/main" val="251561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008A29D-D172-4FC9-8FA1-B333C4B11038}" type="slidenum">
              <a:rPr lang="en-US"/>
              <a:t>7</a:t>
            </a:fld>
            <a:endParaRPr lang="en-US"/>
          </a:p>
        </p:txBody>
      </p:sp>
    </p:spTree>
    <p:extLst>
      <p:ext uri="{BB962C8B-B14F-4D97-AF65-F5344CB8AC3E}">
        <p14:creationId xmlns:p14="http://schemas.microsoft.com/office/powerpoint/2010/main" val="26955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008A29D-D172-4FC9-8FA1-B333C4B11038}" type="slidenum">
              <a:rPr lang="en-US"/>
              <a:t>9</a:t>
            </a:fld>
            <a:endParaRPr lang="en-US"/>
          </a:p>
        </p:txBody>
      </p:sp>
    </p:spTree>
    <p:extLst>
      <p:ext uri="{BB962C8B-B14F-4D97-AF65-F5344CB8AC3E}">
        <p14:creationId xmlns:p14="http://schemas.microsoft.com/office/powerpoint/2010/main" val="1926369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DB0C8-9A9A-430B-A5FD-AB7AB059B36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221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DB0C8-9A9A-430B-A5FD-AB7AB059B36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123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4a732918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4a732918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cs typeface="Calibri"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934BDA5-8BDB-034A-812E-28DFDC4AA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03" y="0"/>
            <a:ext cx="16243300" cy="7620000"/>
          </a:xfrm>
          <a:prstGeom prst="rect">
            <a:avLst/>
          </a:prstGeom>
        </p:spPr>
      </p:pic>
      <p:sp>
        <p:nvSpPr>
          <p:cNvPr id="3" name="Holder 3"/>
          <p:cNvSpPr>
            <a:spLocks noGrp="1"/>
          </p:cNvSpPr>
          <p:nvPr>
            <p:ph type="subTitle" idx="4"/>
          </p:nvPr>
        </p:nvSpPr>
        <p:spPr>
          <a:xfrm>
            <a:off x="1927192" y="8077200"/>
            <a:ext cx="7959883" cy="677108"/>
          </a:xfrm>
          <a:prstGeom prst="rect">
            <a:avLst/>
          </a:prstGeom>
        </p:spPr>
        <p:txBody>
          <a:bodyPr wrap="square" lIns="0" tIns="0" rIns="0" bIns="0">
            <a:spAutoFit/>
          </a:bodyPr>
          <a:lstStyle>
            <a:lvl1pPr>
              <a:defRPr sz="4400"/>
            </a:lvl1pPr>
          </a:lstStyle>
          <a:p>
            <a:r>
              <a:rPr lang="en-US"/>
              <a:t>Click to edit Master subtitle style</a:t>
            </a:r>
            <a:endParaRPr/>
          </a:p>
        </p:txBody>
      </p:sp>
      <p:sp>
        <p:nvSpPr>
          <p:cNvPr id="9" name="object 7">
            <a:extLst>
              <a:ext uri="{FF2B5EF4-FFF2-40B4-BE49-F238E27FC236}">
                <a16:creationId xmlns:a16="http://schemas.microsoft.com/office/drawing/2014/main" id="{A64921BF-FF99-BC44-9F2F-FC64D631838A}"/>
              </a:ext>
            </a:extLst>
          </p:cNvPr>
          <p:cNvSpPr/>
          <p:nvPr userDrawn="1"/>
        </p:nvSpPr>
        <p:spPr>
          <a:xfrm>
            <a:off x="10718800" y="1638300"/>
            <a:ext cx="0" cy="4572000"/>
          </a:xfrm>
          <a:custGeom>
            <a:avLst/>
            <a:gdLst/>
            <a:ahLst/>
            <a:cxnLst/>
            <a:rect l="l" t="t" r="r" b="b"/>
            <a:pathLst>
              <a:path h="4572000">
                <a:moveTo>
                  <a:pt x="0" y="0"/>
                </a:moveTo>
                <a:lnTo>
                  <a:pt x="0" y="4572000"/>
                </a:lnTo>
              </a:path>
            </a:pathLst>
          </a:custGeom>
          <a:ln w="25400">
            <a:solidFill>
              <a:srgbClr val="FFFFFF"/>
            </a:solidFill>
          </a:ln>
        </p:spPr>
        <p:txBody>
          <a:bodyPr wrap="square" lIns="0" tIns="0" rIns="0" bIns="0" rtlCol="0"/>
          <a:lstStyle/>
          <a:p>
            <a:endParaRPr/>
          </a:p>
        </p:txBody>
      </p:sp>
      <p:sp>
        <p:nvSpPr>
          <p:cNvPr id="11" name="object 9">
            <a:extLst>
              <a:ext uri="{FF2B5EF4-FFF2-40B4-BE49-F238E27FC236}">
                <a16:creationId xmlns:a16="http://schemas.microsoft.com/office/drawing/2014/main" id="{71CF9C78-E331-774C-9C66-930EC4B7B3D2}"/>
              </a:ext>
            </a:extLst>
          </p:cNvPr>
          <p:cNvSpPr/>
          <p:nvPr userDrawn="1"/>
        </p:nvSpPr>
        <p:spPr>
          <a:xfrm>
            <a:off x="0" y="8343900"/>
            <a:ext cx="1525270" cy="203200"/>
          </a:xfrm>
          <a:custGeom>
            <a:avLst/>
            <a:gdLst/>
            <a:ahLst/>
            <a:cxnLst/>
            <a:rect l="l" t="t" r="r" b="b"/>
            <a:pathLst>
              <a:path w="1525270" h="203200">
                <a:moveTo>
                  <a:pt x="0" y="203200"/>
                </a:moveTo>
                <a:lnTo>
                  <a:pt x="1525015" y="203200"/>
                </a:lnTo>
                <a:lnTo>
                  <a:pt x="1525015" y="0"/>
                </a:lnTo>
                <a:lnTo>
                  <a:pt x="0" y="0"/>
                </a:lnTo>
                <a:lnTo>
                  <a:pt x="0" y="203200"/>
                </a:lnTo>
                <a:close/>
              </a:path>
            </a:pathLst>
          </a:custGeom>
          <a:solidFill>
            <a:srgbClr val="D1D3D4"/>
          </a:solidFill>
        </p:spPr>
        <p:txBody>
          <a:bodyPr wrap="square" lIns="0" tIns="0" rIns="0" bIns="0" rtlCol="0"/>
          <a:lstStyle/>
          <a:p>
            <a:endParaRPr/>
          </a:p>
        </p:txBody>
      </p:sp>
      <p:pic>
        <p:nvPicPr>
          <p:cNvPr id="13" name="Picture 12">
            <a:extLst>
              <a:ext uri="{FF2B5EF4-FFF2-40B4-BE49-F238E27FC236}">
                <a16:creationId xmlns:a16="http://schemas.microsoft.com/office/drawing/2014/main" id="{F048ED6E-F499-E742-91E1-099FE0C2FF40}"/>
              </a:ext>
            </a:extLst>
          </p:cNvPr>
          <p:cNvPicPr>
            <a:picLocks noChangeAspect="1"/>
          </p:cNvPicPr>
          <p:nvPr userDrawn="1"/>
        </p:nvPicPr>
        <p:blipFill>
          <a:blip r:embed="rId3"/>
          <a:stretch>
            <a:fillRect/>
          </a:stretch>
        </p:blipFill>
        <p:spPr>
          <a:xfrm>
            <a:off x="11455400" y="2160541"/>
            <a:ext cx="3911600" cy="3416300"/>
          </a:xfrm>
          <a:prstGeom prst="rect">
            <a:avLst/>
          </a:prstGeom>
        </p:spPr>
      </p:pic>
      <p:sp>
        <p:nvSpPr>
          <p:cNvPr id="2" name="Holder 2"/>
          <p:cNvSpPr>
            <a:spLocks noGrp="1"/>
          </p:cNvSpPr>
          <p:nvPr>
            <p:ph type="ctrTitle"/>
          </p:nvPr>
        </p:nvSpPr>
        <p:spPr>
          <a:xfrm>
            <a:off x="1060575" y="1560367"/>
            <a:ext cx="8890000" cy="2308324"/>
          </a:xfrm>
          <a:prstGeom prst="rect">
            <a:avLst/>
          </a:prstGeom>
        </p:spPr>
        <p:txBody>
          <a:bodyPr wrap="square" lIns="0" tIns="0" rIns="0" bIns="0">
            <a:spAutoFit/>
          </a:bodyPr>
          <a:lstStyle>
            <a:lvl1pPr>
              <a:lnSpc>
                <a:spcPct val="100000"/>
              </a:lnSpc>
              <a:defRPr sz="15000" b="1" i="1">
                <a:solidFill>
                  <a:schemeClr val="bg1"/>
                </a:solidFill>
                <a:latin typeface="+mj-lt"/>
              </a:defRPr>
            </a:lvl1pPr>
          </a:lstStyle>
          <a:p>
            <a:r>
              <a:rPr lang="en-US"/>
              <a:t>Click to edit Master title style</a:t>
            </a:r>
          </a:p>
        </p:txBody>
      </p:sp>
      <p:pic>
        <p:nvPicPr>
          <p:cNvPr id="16" name="Picture 15">
            <a:extLst>
              <a:ext uri="{FF2B5EF4-FFF2-40B4-BE49-F238E27FC236}">
                <a16:creationId xmlns:a16="http://schemas.microsoft.com/office/drawing/2014/main" id="{B4935654-4BF2-3749-B5BE-A2DF39E12C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76000" y="8247879"/>
            <a:ext cx="4724400" cy="3937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8D6A1F-C81E-4396-81DA-BCB7F9A20538}" type="datetimeFigureOut">
              <a:rPr lang="en-US" smtClean="0"/>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231328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8D6A1F-C81E-4396-81DA-BCB7F9A20538}" type="datetimeFigureOut">
              <a:rPr lang="en-US" smtClean="0"/>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332838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1119718" y="3340100"/>
            <a:ext cx="6877049"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8229600" y="3340100"/>
            <a:ext cx="6910917" cy="4912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8D6A1F-C81E-4396-81DA-BCB7F9A20538}" type="datetimeFigureOut">
              <a:rPr lang="en-US" smtClean="0"/>
              <a:t>9/28/21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183850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8D6A1F-C81E-4396-81DA-BCB7F9A20538}" type="datetimeFigureOut">
              <a:rPr lang="en-US" smtClean="0"/>
              <a:t>9/28/21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87610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D6A1F-C81E-4396-81DA-BCB7F9A20538}" type="datetimeFigureOut">
              <a:rPr lang="en-US" smtClean="0"/>
              <a:t>9/28/21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2998209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FE8D6A1F-C81E-4396-81DA-BCB7F9A20538}" type="datetimeFigureOut">
              <a:rPr lang="en-US" smtClean="0"/>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3607669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Edit Master text styles</a:t>
            </a:r>
          </a:p>
        </p:txBody>
      </p:sp>
      <p:sp>
        <p:nvSpPr>
          <p:cNvPr id="5" name="Date Placeholder 4"/>
          <p:cNvSpPr>
            <a:spLocks noGrp="1"/>
          </p:cNvSpPr>
          <p:nvPr>
            <p:ph type="dt" sz="half" idx="10"/>
          </p:nvPr>
        </p:nvSpPr>
        <p:spPr/>
        <p:txBody>
          <a:bodyPr/>
          <a:lstStyle/>
          <a:p>
            <a:fld id="{FE8D6A1F-C81E-4396-81DA-BCB7F9A20538}" type="datetimeFigureOut">
              <a:rPr lang="en-US" smtClean="0"/>
              <a:t>9/28/21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1751286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D6A1F-C81E-4396-81DA-BCB7F9A20538}" type="datetimeFigureOut">
              <a:rPr lang="en-US" smtClean="0"/>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2735284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D6A1F-C81E-4396-81DA-BCB7F9A20538}" type="datetimeFigureOut">
              <a:rPr lang="en-US" smtClean="0"/>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380727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750F-034D-445C-B92B-D02E2516CFF7}"/>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en-RW"/>
          </a:p>
        </p:txBody>
      </p:sp>
      <p:sp>
        <p:nvSpPr>
          <p:cNvPr id="3" name="Subtitle 2">
            <a:extLst>
              <a:ext uri="{FF2B5EF4-FFF2-40B4-BE49-F238E27FC236}">
                <a16:creationId xmlns:a16="http://schemas.microsoft.com/office/drawing/2014/main" id="{BF58690D-4D65-4814-AC96-1C422526787D}"/>
              </a:ext>
            </a:extLst>
          </p:cNvPr>
          <p:cNvSpPr>
            <a:spLocks noGrp="1"/>
          </p:cNvSpPr>
          <p:nvPr>
            <p:ph type="subTitle" idx="1"/>
          </p:nvPr>
        </p:nvSpPr>
        <p:spPr>
          <a:xfrm>
            <a:off x="2032000" y="4802717"/>
            <a:ext cx="12192000" cy="2207684"/>
          </a:xfrm>
        </p:spPr>
        <p:txBody>
          <a:bodyPr/>
          <a:lstStyle>
            <a:lvl1pPr marL="0" indent="0" algn="ctr">
              <a:buNone/>
              <a:defRPr sz="3200"/>
            </a:lvl1pPr>
            <a:lvl2pPr marL="609570" indent="0" algn="ctr">
              <a:buNone/>
              <a:defRPr sz="2667"/>
            </a:lvl2pPr>
            <a:lvl3pPr marL="1219139" indent="0" algn="ctr">
              <a:buNone/>
              <a:defRPr sz="2400"/>
            </a:lvl3pPr>
            <a:lvl4pPr marL="1828709" indent="0" algn="ctr">
              <a:buNone/>
              <a:defRPr sz="2133"/>
            </a:lvl4pPr>
            <a:lvl5pPr marL="2438278" indent="0" algn="ctr">
              <a:buNone/>
              <a:defRPr sz="2133"/>
            </a:lvl5pPr>
            <a:lvl6pPr marL="3047848" indent="0" algn="ctr">
              <a:buNone/>
              <a:defRPr sz="2133"/>
            </a:lvl6pPr>
            <a:lvl7pPr marL="3657417" indent="0" algn="ctr">
              <a:buNone/>
              <a:defRPr sz="2133"/>
            </a:lvl7pPr>
            <a:lvl8pPr marL="4266987" indent="0" algn="ctr">
              <a:buNone/>
              <a:defRPr sz="2133"/>
            </a:lvl8pPr>
            <a:lvl9pPr marL="4876557" indent="0" algn="ctr">
              <a:buNone/>
              <a:defRPr sz="2133"/>
            </a:lvl9pPr>
          </a:lstStyle>
          <a:p>
            <a:r>
              <a:rPr lang="en-US"/>
              <a:t>Click to edit Master subtitle style</a:t>
            </a:r>
            <a:endParaRPr lang="en-RW"/>
          </a:p>
        </p:txBody>
      </p:sp>
      <p:sp>
        <p:nvSpPr>
          <p:cNvPr id="4" name="Date Placeholder 3">
            <a:extLst>
              <a:ext uri="{FF2B5EF4-FFF2-40B4-BE49-F238E27FC236}">
                <a16:creationId xmlns:a16="http://schemas.microsoft.com/office/drawing/2014/main" id="{7D64F6BC-4FA7-4976-A195-C17AF38EDFEB}"/>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5" name="Footer Placeholder 4">
            <a:extLst>
              <a:ext uri="{FF2B5EF4-FFF2-40B4-BE49-F238E27FC236}">
                <a16:creationId xmlns:a16="http://schemas.microsoft.com/office/drawing/2014/main" id="{7580B253-2ECD-4AA6-BC7F-8BFB2ECB19AA}"/>
              </a:ext>
            </a:extLst>
          </p:cNvPr>
          <p:cNvSpPr>
            <a:spLocks noGrp="1"/>
          </p:cNvSpPr>
          <p:nvPr>
            <p:ph type="ftr" sz="quarter" idx="11"/>
          </p:nvPr>
        </p:nvSpPr>
        <p:spPr/>
        <p:txBody>
          <a:bodyPr/>
          <a:lstStyle/>
          <a:p>
            <a:endParaRPr lang="en-RW"/>
          </a:p>
        </p:txBody>
      </p:sp>
      <p:sp>
        <p:nvSpPr>
          <p:cNvPr id="6" name="Slide Number Placeholder 5">
            <a:extLst>
              <a:ext uri="{FF2B5EF4-FFF2-40B4-BE49-F238E27FC236}">
                <a16:creationId xmlns:a16="http://schemas.microsoft.com/office/drawing/2014/main" id="{71F71068-5C93-44CB-AE3B-727461668140}"/>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2008740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 Gri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B41ADE-3D9B-9A45-9BF8-A358CB07A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006600" cy="9144000"/>
          </a:xfrm>
          <a:prstGeom prst="rect">
            <a:avLst/>
          </a:prstGeom>
        </p:spPr>
      </p:pic>
      <p:sp>
        <p:nvSpPr>
          <p:cNvPr id="2" name="Holder 2"/>
          <p:cNvSpPr>
            <a:spLocks noGrp="1"/>
          </p:cNvSpPr>
          <p:nvPr>
            <p:ph type="title"/>
          </p:nvPr>
        </p:nvSpPr>
        <p:spPr>
          <a:xfrm>
            <a:off x="2184400" y="609600"/>
            <a:ext cx="11963400" cy="485139"/>
          </a:xfrm>
          <a:prstGeom prst="rect">
            <a:avLst/>
          </a:prstGeom>
        </p:spPr>
        <p:txBody>
          <a:bodyPr lIns="0" tIns="0" rIns="0" bIns="0"/>
          <a:lstStyle>
            <a:lvl1pPr algn="r">
              <a:defRPr sz="3200" b="0" i="0">
                <a:solidFill>
                  <a:schemeClr val="tx1"/>
                </a:solidFill>
                <a:latin typeface="+mn-lt"/>
                <a:cs typeface="Times New Roman"/>
              </a:defRPr>
            </a:lvl1pPr>
          </a:lstStyle>
          <a:p>
            <a:r>
              <a:rPr lang="en-US"/>
              <a:t>Click to edit Master title style</a:t>
            </a:r>
            <a:endParaRPr/>
          </a:p>
        </p:txBody>
      </p:sp>
      <p:sp>
        <p:nvSpPr>
          <p:cNvPr id="3" name="Holder 3"/>
          <p:cNvSpPr>
            <a:spLocks noGrp="1"/>
          </p:cNvSpPr>
          <p:nvPr>
            <p:ph type="body" idx="1"/>
          </p:nvPr>
        </p:nvSpPr>
        <p:spPr>
          <a:xfrm>
            <a:off x="3556000" y="1371599"/>
            <a:ext cx="11836400" cy="6244543"/>
          </a:xfrm>
          <a:prstGeom prst="rect">
            <a:avLst/>
          </a:prstGeom>
        </p:spPr>
        <p:txBody>
          <a:bodyPr lIns="0" tIns="0" rIns="0" bIns="0" anchor="ctr"/>
          <a:lstStyle>
            <a:lvl1pPr>
              <a:defRPr sz="4800" b="1" i="0">
                <a:solidFill>
                  <a:srgbClr val="D00000"/>
                </a:solidFill>
              </a:defRPr>
            </a:lvl1pPr>
          </a:lstStyle>
          <a:p>
            <a:pPr lvl="0"/>
            <a:r>
              <a:rPr lang="en-US"/>
              <a:t>Edit Master text styles</a:t>
            </a:r>
          </a:p>
        </p:txBody>
      </p:sp>
      <p:pic>
        <p:nvPicPr>
          <p:cNvPr id="28" name="Picture 27">
            <a:extLst>
              <a:ext uri="{FF2B5EF4-FFF2-40B4-BE49-F238E27FC236}">
                <a16:creationId xmlns:a16="http://schemas.microsoft.com/office/drawing/2014/main" id="{27BE951C-3295-CA4F-B6F5-BB04961B11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8" name="object 5">
            <a:extLst>
              <a:ext uri="{FF2B5EF4-FFF2-40B4-BE49-F238E27FC236}">
                <a16:creationId xmlns:a16="http://schemas.microsoft.com/office/drawing/2014/main" id="{AD4D9A2A-33C0-6245-ADC5-02C6D5B1D4FA}"/>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Tree>
    <p:extLst>
      <p:ext uri="{BB962C8B-B14F-4D97-AF65-F5344CB8AC3E}">
        <p14:creationId xmlns:p14="http://schemas.microsoft.com/office/powerpoint/2010/main" val="685636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FA7D-DA65-44AE-B315-EC826F796665}"/>
              </a:ext>
            </a:extLst>
          </p:cNvPr>
          <p:cNvSpPr>
            <a:spLocks noGrp="1"/>
          </p:cNvSpPr>
          <p:nvPr>
            <p:ph type="title"/>
          </p:nvPr>
        </p:nvSpPr>
        <p:spPr/>
        <p:txBody>
          <a:bodyPr/>
          <a:lstStyle/>
          <a:p>
            <a:r>
              <a:rPr lang="en-US"/>
              <a:t>Click to edit Master title style</a:t>
            </a:r>
            <a:endParaRPr lang="en-RW"/>
          </a:p>
        </p:txBody>
      </p:sp>
      <p:sp>
        <p:nvSpPr>
          <p:cNvPr id="3" name="Content Placeholder 2">
            <a:extLst>
              <a:ext uri="{FF2B5EF4-FFF2-40B4-BE49-F238E27FC236}">
                <a16:creationId xmlns:a16="http://schemas.microsoft.com/office/drawing/2014/main" id="{CAEACEF2-18D6-4623-9453-CF27134A4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Date Placeholder 3">
            <a:extLst>
              <a:ext uri="{FF2B5EF4-FFF2-40B4-BE49-F238E27FC236}">
                <a16:creationId xmlns:a16="http://schemas.microsoft.com/office/drawing/2014/main" id="{6579276D-D84F-4E3D-B487-8592304DD330}"/>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5" name="Footer Placeholder 4">
            <a:extLst>
              <a:ext uri="{FF2B5EF4-FFF2-40B4-BE49-F238E27FC236}">
                <a16:creationId xmlns:a16="http://schemas.microsoft.com/office/drawing/2014/main" id="{FC5F6877-8F7C-408C-91EF-3D18F407791E}"/>
              </a:ext>
            </a:extLst>
          </p:cNvPr>
          <p:cNvSpPr>
            <a:spLocks noGrp="1"/>
          </p:cNvSpPr>
          <p:nvPr>
            <p:ph type="ftr" sz="quarter" idx="11"/>
          </p:nvPr>
        </p:nvSpPr>
        <p:spPr/>
        <p:txBody>
          <a:bodyPr/>
          <a:lstStyle/>
          <a:p>
            <a:endParaRPr lang="en-RW"/>
          </a:p>
        </p:txBody>
      </p:sp>
      <p:sp>
        <p:nvSpPr>
          <p:cNvPr id="6" name="Slide Number Placeholder 5">
            <a:extLst>
              <a:ext uri="{FF2B5EF4-FFF2-40B4-BE49-F238E27FC236}">
                <a16:creationId xmlns:a16="http://schemas.microsoft.com/office/drawing/2014/main" id="{DF8A583E-76A2-4C45-B7D3-34A0B1FC5E95}"/>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73528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4E94-068F-4B22-8F01-5817DDFC5F8B}"/>
              </a:ext>
            </a:extLst>
          </p:cNvPr>
          <p:cNvSpPr>
            <a:spLocks noGrp="1"/>
          </p:cNvSpPr>
          <p:nvPr>
            <p:ph type="title"/>
          </p:nvPr>
        </p:nvSpPr>
        <p:spPr>
          <a:xfrm>
            <a:off x="1109135" y="2279654"/>
            <a:ext cx="14020800" cy="3803649"/>
          </a:xfrm>
        </p:spPr>
        <p:txBody>
          <a:bodyPr anchor="b"/>
          <a:lstStyle>
            <a:lvl1pPr>
              <a:defRPr sz="8000"/>
            </a:lvl1pPr>
          </a:lstStyle>
          <a:p>
            <a:r>
              <a:rPr lang="en-US"/>
              <a:t>Click to edit Master title style</a:t>
            </a:r>
            <a:endParaRPr lang="en-RW"/>
          </a:p>
        </p:txBody>
      </p:sp>
      <p:sp>
        <p:nvSpPr>
          <p:cNvPr id="3" name="Text Placeholder 2">
            <a:extLst>
              <a:ext uri="{FF2B5EF4-FFF2-40B4-BE49-F238E27FC236}">
                <a16:creationId xmlns:a16="http://schemas.microsoft.com/office/drawing/2014/main" id="{A9026684-B88A-4E20-B581-2F5019F82512}"/>
              </a:ext>
            </a:extLst>
          </p:cNvPr>
          <p:cNvSpPr>
            <a:spLocks noGrp="1"/>
          </p:cNvSpPr>
          <p:nvPr>
            <p:ph type="body" idx="1"/>
          </p:nvPr>
        </p:nvSpPr>
        <p:spPr>
          <a:xfrm>
            <a:off x="1109135" y="6119286"/>
            <a:ext cx="14020800" cy="2000249"/>
          </a:xfr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39"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7"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05636F-4E2C-4489-978A-F7BE32DF44CC}"/>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5" name="Footer Placeholder 4">
            <a:extLst>
              <a:ext uri="{FF2B5EF4-FFF2-40B4-BE49-F238E27FC236}">
                <a16:creationId xmlns:a16="http://schemas.microsoft.com/office/drawing/2014/main" id="{34A3992C-6608-42E8-A794-14B617FFE320}"/>
              </a:ext>
            </a:extLst>
          </p:cNvPr>
          <p:cNvSpPr>
            <a:spLocks noGrp="1"/>
          </p:cNvSpPr>
          <p:nvPr>
            <p:ph type="ftr" sz="quarter" idx="11"/>
          </p:nvPr>
        </p:nvSpPr>
        <p:spPr/>
        <p:txBody>
          <a:bodyPr/>
          <a:lstStyle/>
          <a:p>
            <a:endParaRPr lang="en-RW"/>
          </a:p>
        </p:txBody>
      </p:sp>
      <p:sp>
        <p:nvSpPr>
          <p:cNvPr id="6" name="Slide Number Placeholder 5">
            <a:extLst>
              <a:ext uri="{FF2B5EF4-FFF2-40B4-BE49-F238E27FC236}">
                <a16:creationId xmlns:a16="http://schemas.microsoft.com/office/drawing/2014/main" id="{884EE1BB-7823-40AB-A923-77073ED2B70B}"/>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248445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5E496-0DC0-4BBB-A79A-53A4F981E593}"/>
              </a:ext>
            </a:extLst>
          </p:cNvPr>
          <p:cNvSpPr>
            <a:spLocks noGrp="1"/>
          </p:cNvSpPr>
          <p:nvPr>
            <p:ph type="title"/>
          </p:nvPr>
        </p:nvSpPr>
        <p:spPr/>
        <p:txBody>
          <a:bodyPr/>
          <a:lstStyle/>
          <a:p>
            <a:r>
              <a:rPr lang="en-US"/>
              <a:t>Click to edit Master title style</a:t>
            </a:r>
            <a:endParaRPr lang="en-RW"/>
          </a:p>
        </p:txBody>
      </p:sp>
      <p:sp>
        <p:nvSpPr>
          <p:cNvPr id="3" name="Content Placeholder 2">
            <a:extLst>
              <a:ext uri="{FF2B5EF4-FFF2-40B4-BE49-F238E27FC236}">
                <a16:creationId xmlns:a16="http://schemas.microsoft.com/office/drawing/2014/main" id="{6008FCEB-E9F2-4BB6-B2E3-6F352BF158A9}"/>
              </a:ext>
            </a:extLst>
          </p:cNvPr>
          <p:cNvSpPr>
            <a:spLocks noGrp="1"/>
          </p:cNvSpPr>
          <p:nvPr>
            <p:ph sz="half" idx="1"/>
          </p:nvPr>
        </p:nvSpPr>
        <p:spPr>
          <a:xfrm>
            <a:off x="1117600" y="2434167"/>
            <a:ext cx="6908800" cy="580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Content Placeholder 3">
            <a:extLst>
              <a:ext uri="{FF2B5EF4-FFF2-40B4-BE49-F238E27FC236}">
                <a16:creationId xmlns:a16="http://schemas.microsoft.com/office/drawing/2014/main" id="{A114D917-CAC2-4389-B519-626602D4F355}"/>
              </a:ext>
            </a:extLst>
          </p:cNvPr>
          <p:cNvSpPr>
            <a:spLocks noGrp="1"/>
          </p:cNvSpPr>
          <p:nvPr>
            <p:ph sz="half" idx="2"/>
          </p:nvPr>
        </p:nvSpPr>
        <p:spPr>
          <a:xfrm>
            <a:off x="8229600" y="2434167"/>
            <a:ext cx="6908800" cy="580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5" name="Date Placeholder 4">
            <a:extLst>
              <a:ext uri="{FF2B5EF4-FFF2-40B4-BE49-F238E27FC236}">
                <a16:creationId xmlns:a16="http://schemas.microsoft.com/office/drawing/2014/main" id="{804358F5-FD01-4C1B-80D9-C74DD2636CE2}"/>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6" name="Footer Placeholder 5">
            <a:extLst>
              <a:ext uri="{FF2B5EF4-FFF2-40B4-BE49-F238E27FC236}">
                <a16:creationId xmlns:a16="http://schemas.microsoft.com/office/drawing/2014/main" id="{EE08DE03-9FEC-4F38-9119-0C01BAAE1833}"/>
              </a:ext>
            </a:extLst>
          </p:cNvPr>
          <p:cNvSpPr>
            <a:spLocks noGrp="1"/>
          </p:cNvSpPr>
          <p:nvPr>
            <p:ph type="ftr" sz="quarter" idx="11"/>
          </p:nvPr>
        </p:nvSpPr>
        <p:spPr/>
        <p:txBody>
          <a:bodyPr/>
          <a:lstStyle/>
          <a:p>
            <a:endParaRPr lang="en-RW"/>
          </a:p>
        </p:txBody>
      </p:sp>
      <p:sp>
        <p:nvSpPr>
          <p:cNvPr id="7" name="Slide Number Placeholder 6">
            <a:extLst>
              <a:ext uri="{FF2B5EF4-FFF2-40B4-BE49-F238E27FC236}">
                <a16:creationId xmlns:a16="http://schemas.microsoft.com/office/drawing/2014/main" id="{3797787E-6C59-4651-8CFA-B63C5928001F}"/>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3066387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2CB5-9F1D-4512-9DD8-228D30BC0812}"/>
              </a:ext>
            </a:extLst>
          </p:cNvPr>
          <p:cNvSpPr>
            <a:spLocks noGrp="1"/>
          </p:cNvSpPr>
          <p:nvPr>
            <p:ph type="title"/>
          </p:nvPr>
        </p:nvSpPr>
        <p:spPr>
          <a:xfrm>
            <a:off x="1119717" y="486834"/>
            <a:ext cx="14020800" cy="1767417"/>
          </a:xfrm>
        </p:spPr>
        <p:txBody>
          <a:bodyPr/>
          <a:lstStyle/>
          <a:p>
            <a:r>
              <a:rPr lang="en-US"/>
              <a:t>Click to edit Master title style</a:t>
            </a:r>
            <a:endParaRPr lang="en-RW"/>
          </a:p>
        </p:txBody>
      </p:sp>
      <p:sp>
        <p:nvSpPr>
          <p:cNvPr id="3" name="Text Placeholder 2">
            <a:extLst>
              <a:ext uri="{FF2B5EF4-FFF2-40B4-BE49-F238E27FC236}">
                <a16:creationId xmlns:a16="http://schemas.microsoft.com/office/drawing/2014/main" id="{DDC329DD-F69C-413C-9033-64D1261E8046}"/>
              </a:ext>
            </a:extLst>
          </p:cNvPr>
          <p:cNvSpPr>
            <a:spLocks noGrp="1"/>
          </p:cNvSpPr>
          <p:nvPr>
            <p:ph type="body" idx="1"/>
          </p:nvPr>
        </p:nvSpPr>
        <p:spPr>
          <a:xfrm>
            <a:off x="1119720" y="2241551"/>
            <a:ext cx="6877049" cy="1098549"/>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91EA82B6-B1E3-43C1-9CA9-BE04791914DA}"/>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5" name="Text Placeholder 4">
            <a:extLst>
              <a:ext uri="{FF2B5EF4-FFF2-40B4-BE49-F238E27FC236}">
                <a16:creationId xmlns:a16="http://schemas.microsoft.com/office/drawing/2014/main" id="{1DF46892-900E-4F33-8CDC-1456A9E8B670}"/>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8D00362-C241-407C-92D0-228A6B5D9C4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7" name="Date Placeholder 6">
            <a:extLst>
              <a:ext uri="{FF2B5EF4-FFF2-40B4-BE49-F238E27FC236}">
                <a16:creationId xmlns:a16="http://schemas.microsoft.com/office/drawing/2014/main" id="{5BA62DBB-BBA9-4963-A8F8-97DAB6D705EA}"/>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8" name="Footer Placeholder 7">
            <a:extLst>
              <a:ext uri="{FF2B5EF4-FFF2-40B4-BE49-F238E27FC236}">
                <a16:creationId xmlns:a16="http://schemas.microsoft.com/office/drawing/2014/main" id="{08BD049F-4B36-4EA0-A6CE-15E0FADF986D}"/>
              </a:ext>
            </a:extLst>
          </p:cNvPr>
          <p:cNvSpPr>
            <a:spLocks noGrp="1"/>
          </p:cNvSpPr>
          <p:nvPr>
            <p:ph type="ftr" sz="quarter" idx="11"/>
          </p:nvPr>
        </p:nvSpPr>
        <p:spPr/>
        <p:txBody>
          <a:bodyPr/>
          <a:lstStyle/>
          <a:p>
            <a:endParaRPr lang="en-RW"/>
          </a:p>
        </p:txBody>
      </p:sp>
      <p:sp>
        <p:nvSpPr>
          <p:cNvPr id="9" name="Slide Number Placeholder 8">
            <a:extLst>
              <a:ext uri="{FF2B5EF4-FFF2-40B4-BE49-F238E27FC236}">
                <a16:creationId xmlns:a16="http://schemas.microsoft.com/office/drawing/2014/main" id="{27A904CA-B9BE-4BC2-9986-7F9518973D4E}"/>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1168594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C86E0-5BE6-4E34-A58E-24160A4B9DD1}"/>
              </a:ext>
            </a:extLst>
          </p:cNvPr>
          <p:cNvSpPr>
            <a:spLocks noGrp="1"/>
          </p:cNvSpPr>
          <p:nvPr>
            <p:ph type="title"/>
          </p:nvPr>
        </p:nvSpPr>
        <p:spPr/>
        <p:txBody>
          <a:bodyPr/>
          <a:lstStyle/>
          <a:p>
            <a:r>
              <a:rPr lang="en-US"/>
              <a:t>Click to edit Master title style</a:t>
            </a:r>
            <a:endParaRPr lang="en-RW"/>
          </a:p>
        </p:txBody>
      </p:sp>
      <p:sp>
        <p:nvSpPr>
          <p:cNvPr id="3" name="Date Placeholder 2">
            <a:extLst>
              <a:ext uri="{FF2B5EF4-FFF2-40B4-BE49-F238E27FC236}">
                <a16:creationId xmlns:a16="http://schemas.microsoft.com/office/drawing/2014/main" id="{8CE3968A-0399-4EDC-B1F8-45E88499C854}"/>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4" name="Footer Placeholder 3">
            <a:extLst>
              <a:ext uri="{FF2B5EF4-FFF2-40B4-BE49-F238E27FC236}">
                <a16:creationId xmlns:a16="http://schemas.microsoft.com/office/drawing/2014/main" id="{055C0194-880D-462C-9198-97F6BA9B2A43}"/>
              </a:ext>
            </a:extLst>
          </p:cNvPr>
          <p:cNvSpPr>
            <a:spLocks noGrp="1"/>
          </p:cNvSpPr>
          <p:nvPr>
            <p:ph type="ftr" sz="quarter" idx="11"/>
          </p:nvPr>
        </p:nvSpPr>
        <p:spPr/>
        <p:txBody>
          <a:bodyPr/>
          <a:lstStyle/>
          <a:p>
            <a:endParaRPr lang="en-RW"/>
          </a:p>
        </p:txBody>
      </p:sp>
      <p:sp>
        <p:nvSpPr>
          <p:cNvPr id="5" name="Slide Number Placeholder 4">
            <a:extLst>
              <a:ext uri="{FF2B5EF4-FFF2-40B4-BE49-F238E27FC236}">
                <a16:creationId xmlns:a16="http://schemas.microsoft.com/office/drawing/2014/main" id="{6FA1DEE9-CF00-4632-8BD1-D74C072DD767}"/>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2639613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A9EC8-379D-4F68-AA4E-171D11C09506}"/>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3" name="Footer Placeholder 2">
            <a:extLst>
              <a:ext uri="{FF2B5EF4-FFF2-40B4-BE49-F238E27FC236}">
                <a16:creationId xmlns:a16="http://schemas.microsoft.com/office/drawing/2014/main" id="{9753ABE6-290B-4152-A819-5DBD37419578}"/>
              </a:ext>
            </a:extLst>
          </p:cNvPr>
          <p:cNvSpPr>
            <a:spLocks noGrp="1"/>
          </p:cNvSpPr>
          <p:nvPr>
            <p:ph type="ftr" sz="quarter" idx="11"/>
          </p:nvPr>
        </p:nvSpPr>
        <p:spPr/>
        <p:txBody>
          <a:bodyPr/>
          <a:lstStyle/>
          <a:p>
            <a:endParaRPr lang="en-RW"/>
          </a:p>
        </p:txBody>
      </p:sp>
      <p:sp>
        <p:nvSpPr>
          <p:cNvPr id="4" name="Slide Number Placeholder 3">
            <a:extLst>
              <a:ext uri="{FF2B5EF4-FFF2-40B4-BE49-F238E27FC236}">
                <a16:creationId xmlns:a16="http://schemas.microsoft.com/office/drawing/2014/main" id="{8DBF98EF-C57E-4A8C-8305-E6E992BEC9F2}"/>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3832645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3FD8-F8E4-40B9-8929-4034E1A8D020}"/>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RW"/>
          </a:p>
        </p:txBody>
      </p:sp>
      <p:sp>
        <p:nvSpPr>
          <p:cNvPr id="3" name="Content Placeholder 2">
            <a:extLst>
              <a:ext uri="{FF2B5EF4-FFF2-40B4-BE49-F238E27FC236}">
                <a16:creationId xmlns:a16="http://schemas.microsoft.com/office/drawing/2014/main" id="{91274015-45B8-4A15-9F7E-DE0180FF63A0}"/>
              </a:ext>
            </a:extLst>
          </p:cNvPr>
          <p:cNvSpPr>
            <a:spLocks noGrp="1"/>
          </p:cNvSpPr>
          <p:nvPr>
            <p:ph idx="1"/>
          </p:nvPr>
        </p:nvSpPr>
        <p:spPr>
          <a:xfrm>
            <a:off x="6910917" y="1316569"/>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Text Placeholder 3">
            <a:extLst>
              <a:ext uri="{FF2B5EF4-FFF2-40B4-BE49-F238E27FC236}">
                <a16:creationId xmlns:a16="http://schemas.microsoft.com/office/drawing/2014/main" id="{29EFD141-DB42-4E85-992F-A8C692F755E3}"/>
              </a:ext>
            </a:extLst>
          </p:cNvPr>
          <p:cNvSpPr>
            <a:spLocks noGrp="1"/>
          </p:cNvSpPr>
          <p:nvPr>
            <p:ph type="body" sz="half" idx="2"/>
          </p:nvPr>
        </p:nvSpPr>
        <p:spPr>
          <a:xfrm>
            <a:off x="1119718" y="2743202"/>
            <a:ext cx="5242983" cy="5082117"/>
          </a:xfrm>
        </p:spPr>
        <p:txBody>
          <a:bodyPr/>
          <a:lstStyle>
            <a:lvl1pPr marL="0" indent="0">
              <a:buNone/>
              <a:defRPr sz="2133"/>
            </a:lvl1pPr>
            <a:lvl2pPr marL="609570" indent="0">
              <a:buNone/>
              <a:defRPr sz="1867"/>
            </a:lvl2pPr>
            <a:lvl3pPr marL="1219139" indent="0">
              <a:buNone/>
              <a:defRPr sz="1600"/>
            </a:lvl3pPr>
            <a:lvl4pPr marL="1828709" indent="0">
              <a:buNone/>
              <a:defRPr sz="1333"/>
            </a:lvl4pPr>
            <a:lvl5pPr marL="2438278" indent="0">
              <a:buNone/>
              <a:defRPr sz="1333"/>
            </a:lvl5pPr>
            <a:lvl6pPr marL="3047848" indent="0">
              <a:buNone/>
              <a:defRPr sz="1333"/>
            </a:lvl6pPr>
            <a:lvl7pPr marL="3657417"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A1929F3-6D86-4DF0-90A2-07BB95600BAF}"/>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6" name="Footer Placeholder 5">
            <a:extLst>
              <a:ext uri="{FF2B5EF4-FFF2-40B4-BE49-F238E27FC236}">
                <a16:creationId xmlns:a16="http://schemas.microsoft.com/office/drawing/2014/main" id="{FBA32049-E270-4E1F-9942-6B561DF9172C}"/>
              </a:ext>
            </a:extLst>
          </p:cNvPr>
          <p:cNvSpPr>
            <a:spLocks noGrp="1"/>
          </p:cNvSpPr>
          <p:nvPr>
            <p:ph type="ftr" sz="quarter" idx="11"/>
          </p:nvPr>
        </p:nvSpPr>
        <p:spPr/>
        <p:txBody>
          <a:bodyPr/>
          <a:lstStyle/>
          <a:p>
            <a:endParaRPr lang="en-RW"/>
          </a:p>
        </p:txBody>
      </p:sp>
      <p:sp>
        <p:nvSpPr>
          <p:cNvPr id="7" name="Slide Number Placeholder 6">
            <a:extLst>
              <a:ext uri="{FF2B5EF4-FFF2-40B4-BE49-F238E27FC236}">
                <a16:creationId xmlns:a16="http://schemas.microsoft.com/office/drawing/2014/main" id="{E4713E3B-1355-441A-BF2F-9B9FFDD17106}"/>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517808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1F6A-1C2D-41B4-9A1F-A965852B5AF3}"/>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en-RW"/>
          </a:p>
        </p:txBody>
      </p:sp>
      <p:sp>
        <p:nvSpPr>
          <p:cNvPr id="3" name="Picture Placeholder 2">
            <a:extLst>
              <a:ext uri="{FF2B5EF4-FFF2-40B4-BE49-F238E27FC236}">
                <a16:creationId xmlns:a16="http://schemas.microsoft.com/office/drawing/2014/main" id="{6C2DFF0F-D898-49B1-AA23-F981862EA23F}"/>
              </a:ext>
            </a:extLst>
          </p:cNvPr>
          <p:cNvSpPr>
            <a:spLocks noGrp="1"/>
          </p:cNvSpPr>
          <p:nvPr>
            <p:ph type="pic" idx="1"/>
          </p:nvPr>
        </p:nvSpPr>
        <p:spPr>
          <a:xfrm>
            <a:off x="6910917" y="1316569"/>
            <a:ext cx="8229600" cy="6498167"/>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en-RW"/>
          </a:p>
        </p:txBody>
      </p:sp>
      <p:sp>
        <p:nvSpPr>
          <p:cNvPr id="4" name="Text Placeholder 3">
            <a:extLst>
              <a:ext uri="{FF2B5EF4-FFF2-40B4-BE49-F238E27FC236}">
                <a16:creationId xmlns:a16="http://schemas.microsoft.com/office/drawing/2014/main" id="{756AEF97-0946-400D-A230-3531ACABEFB3}"/>
              </a:ext>
            </a:extLst>
          </p:cNvPr>
          <p:cNvSpPr>
            <a:spLocks noGrp="1"/>
          </p:cNvSpPr>
          <p:nvPr>
            <p:ph type="body" sz="half" idx="2"/>
          </p:nvPr>
        </p:nvSpPr>
        <p:spPr>
          <a:xfrm>
            <a:off x="1119718" y="2743202"/>
            <a:ext cx="5242983" cy="5082117"/>
          </a:xfrm>
        </p:spPr>
        <p:txBody>
          <a:bodyPr/>
          <a:lstStyle>
            <a:lvl1pPr marL="0" indent="0">
              <a:buNone/>
              <a:defRPr sz="2133"/>
            </a:lvl1pPr>
            <a:lvl2pPr marL="609570" indent="0">
              <a:buNone/>
              <a:defRPr sz="1867"/>
            </a:lvl2pPr>
            <a:lvl3pPr marL="1219139" indent="0">
              <a:buNone/>
              <a:defRPr sz="1600"/>
            </a:lvl3pPr>
            <a:lvl4pPr marL="1828709" indent="0">
              <a:buNone/>
              <a:defRPr sz="1333"/>
            </a:lvl4pPr>
            <a:lvl5pPr marL="2438278" indent="0">
              <a:buNone/>
              <a:defRPr sz="1333"/>
            </a:lvl5pPr>
            <a:lvl6pPr marL="3047848" indent="0">
              <a:buNone/>
              <a:defRPr sz="1333"/>
            </a:lvl6pPr>
            <a:lvl7pPr marL="3657417"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2A3AFC3-282D-413F-B688-72D4994F418B}"/>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6" name="Footer Placeholder 5">
            <a:extLst>
              <a:ext uri="{FF2B5EF4-FFF2-40B4-BE49-F238E27FC236}">
                <a16:creationId xmlns:a16="http://schemas.microsoft.com/office/drawing/2014/main" id="{D3537D6B-6DF0-4A40-8571-C85AA4DC9D4D}"/>
              </a:ext>
            </a:extLst>
          </p:cNvPr>
          <p:cNvSpPr>
            <a:spLocks noGrp="1"/>
          </p:cNvSpPr>
          <p:nvPr>
            <p:ph type="ftr" sz="quarter" idx="11"/>
          </p:nvPr>
        </p:nvSpPr>
        <p:spPr/>
        <p:txBody>
          <a:bodyPr/>
          <a:lstStyle/>
          <a:p>
            <a:endParaRPr lang="en-RW"/>
          </a:p>
        </p:txBody>
      </p:sp>
      <p:sp>
        <p:nvSpPr>
          <p:cNvPr id="7" name="Slide Number Placeholder 6">
            <a:extLst>
              <a:ext uri="{FF2B5EF4-FFF2-40B4-BE49-F238E27FC236}">
                <a16:creationId xmlns:a16="http://schemas.microsoft.com/office/drawing/2014/main" id="{14B88CAF-4449-4E6F-8114-024A674640BE}"/>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1213609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6D26-54F4-41BF-976F-25AAB3753776}"/>
              </a:ext>
            </a:extLst>
          </p:cNvPr>
          <p:cNvSpPr>
            <a:spLocks noGrp="1"/>
          </p:cNvSpPr>
          <p:nvPr>
            <p:ph type="title"/>
          </p:nvPr>
        </p:nvSpPr>
        <p:spPr/>
        <p:txBody>
          <a:bodyPr/>
          <a:lstStyle/>
          <a:p>
            <a:r>
              <a:rPr lang="en-US"/>
              <a:t>Click to edit Master title style</a:t>
            </a:r>
            <a:endParaRPr lang="en-RW"/>
          </a:p>
        </p:txBody>
      </p:sp>
      <p:sp>
        <p:nvSpPr>
          <p:cNvPr id="3" name="Vertical Text Placeholder 2">
            <a:extLst>
              <a:ext uri="{FF2B5EF4-FFF2-40B4-BE49-F238E27FC236}">
                <a16:creationId xmlns:a16="http://schemas.microsoft.com/office/drawing/2014/main" id="{3B6781F2-4AAE-4699-B0C9-BAA3EB640B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Date Placeholder 3">
            <a:extLst>
              <a:ext uri="{FF2B5EF4-FFF2-40B4-BE49-F238E27FC236}">
                <a16:creationId xmlns:a16="http://schemas.microsoft.com/office/drawing/2014/main" id="{4E18F81E-2C60-4FDA-8652-FE7C2B288453}"/>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5" name="Footer Placeholder 4">
            <a:extLst>
              <a:ext uri="{FF2B5EF4-FFF2-40B4-BE49-F238E27FC236}">
                <a16:creationId xmlns:a16="http://schemas.microsoft.com/office/drawing/2014/main" id="{085DE2B4-FE5E-4860-9122-659C89C6D26F}"/>
              </a:ext>
            </a:extLst>
          </p:cNvPr>
          <p:cNvSpPr>
            <a:spLocks noGrp="1"/>
          </p:cNvSpPr>
          <p:nvPr>
            <p:ph type="ftr" sz="quarter" idx="11"/>
          </p:nvPr>
        </p:nvSpPr>
        <p:spPr/>
        <p:txBody>
          <a:bodyPr/>
          <a:lstStyle/>
          <a:p>
            <a:endParaRPr lang="en-RW"/>
          </a:p>
        </p:txBody>
      </p:sp>
      <p:sp>
        <p:nvSpPr>
          <p:cNvPr id="6" name="Slide Number Placeholder 5">
            <a:extLst>
              <a:ext uri="{FF2B5EF4-FFF2-40B4-BE49-F238E27FC236}">
                <a16:creationId xmlns:a16="http://schemas.microsoft.com/office/drawing/2014/main" id="{8CF82F44-9143-4FFB-AA7B-74F843B65160}"/>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359151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C5DFA-778E-4DEA-9AB6-C39A29FFC49F}"/>
              </a:ext>
            </a:extLst>
          </p:cNvPr>
          <p:cNvSpPr>
            <a:spLocks noGrp="1"/>
          </p:cNvSpPr>
          <p:nvPr>
            <p:ph type="title" orient="vert"/>
          </p:nvPr>
        </p:nvSpPr>
        <p:spPr>
          <a:xfrm>
            <a:off x="11633201" y="486835"/>
            <a:ext cx="3505200" cy="7749119"/>
          </a:xfrm>
        </p:spPr>
        <p:txBody>
          <a:bodyPr vert="eaVert"/>
          <a:lstStyle/>
          <a:p>
            <a:r>
              <a:rPr lang="en-US"/>
              <a:t>Click to edit Master title style</a:t>
            </a:r>
            <a:endParaRPr lang="en-RW"/>
          </a:p>
        </p:txBody>
      </p:sp>
      <p:sp>
        <p:nvSpPr>
          <p:cNvPr id="3" name="Vertical Text Placeholder 2">
            <a:extLst>
              <a:ext uri="{FF2B5EF4-FFF2-40B4-BE49-F238E27FC236}">
                <a16:creationId xmlns:a16="http://schemas.microsoft.com/office/drawing/2014/main" id="{26BCDFAD-BBD1-43EC-A9CC-94C3A51F5AE6}"/>
              </a:ext>
            </a:extLst>
          </p:cNvPr>
          <p:cNvSpPr>
            <a:spLocks noGrp="1"/>
          </p:cNvSpPr>
          <p:nvPr>
            <p:ph type="body" orient="vert" idx="1"/>
          </p:nvPr>
        </p:nvSpPr>
        <p:spPr>
          <a:xfrm>
            <a:off x="1117601" y="486835"/>
            <a:ext cx="10312400" cy="774911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Date Placeholder 3">
            <a:extLst>
              <a:ext uri="{FF2B5EF4-FFF2-40B4-BE49-F238E27FC236}">
                <a16:creationId xmlns:a16="http://schemas.microsoft.com/office/drawing/2014/main" id="{396FAAB3-E293-40C0-88AF-923590ACFC37}"/>
              </a:ext>
            </a:extLst>
          </p:cNvPr>
          <p:cNvSpPr>
            <a:spLocks noGrp="1"/>
          </p:cNvSpPr>
          <p:nvPr>
            <p:ph type="dt" sz="half" idx="10"/>
          </p:nvPr>
        </p:nvSpPr>
        <p:spPr/>
        <p:txBody>
          <a:bodyPr/>
          <a:lstStyle/>
          <a:p>
            <a:fld id="{A0B66028-E93E-4A8A-9BA3-2FBCFEB81C26}" type="datetimeFigureOut">
              <a:rPr lang="en-RW" smtClean="0"/>
              <a:t>9/28/21</a:t>
            </a:fld>
            <a:endParaRPr lang="en-RW"/>
          </a:p>
        </p:txBody>
      </p:sp>
      <p:sp>
        <p:nvSpPr>
          <p:cNvPr id="5" name="Footer Placeholder 4">
            <a:extLst>
              <a:ext uri="{FF2B5EF4-FFF2-40B4-BE49-F238E27FC236}">
                <a16:creationId xmlns:a16="http://schemas.microsoft.com/office/drawing/2014/main" id="{5CA2EA1D-462E-4875-B02C-309C5B035A5B}"/>
              </a:ext>
            </a:extLst>
          </p:cNvPr>
          <p:cNvSpPr>
            <a:spLocks noGrp="1"/>
          </p:cNvSpPr>
          <p:nvPr>
            <p:ph type="ftr" sz="quarter" idx="11"/>
          </p:nvPr>
        </p:nvSpPr>
        <p:spPr/>
        <p:txBody>
          <a:bodyPr/>
          <a:lstStyle/>
          <a:p>
            <a:endParaRPr lang="en-RW"/>
          </a:p>
        </p:txBody>
      </p:sp>
      <p:sp>
        <p:nvSpPr>
          <p:cNvPr id="6" name="Slide Number Placeholder 5">
            <a:extLst>
              <a:ext uri="{FF2B5EF4-FFF2-40B4-BE49-F238E27FC236}">
                <a16:creationId xmlns:a16="http://schemas.microsoft.com/office/drawing/2014/main" id="{769C2F59-2D28-4C38-A337-FA4D66E51326}"/>
              </a:ext>
            </a:extLst>
          </p:cNvPr>
          <p:cNvSpPr>
            <a:spLocks noGrp="1"/>
          </p:cNvSpPr>
          <p:nvPr>
            <p:ph type="sldNum" sz="quarter" idx="12"/>
          </p:nvPr>
        </p:nvSpPr>
        <p:spPr/>
        <p:txBody>
          <a:bodyPr/>
          <a:lstStyle/>
          <a:p>
            <a:fld id="{E713D971-5051-4084-8182-9780968D3D5D}" type="slidenum">
              <a:rPr lang="en-RW" smtClean="0"/>
              <a:t>‹#›</a:t>
            </a:fld>
            <a:endParaRPr lang="en-RW"/>
          </a:p>
        </p:txBody>
      </p:sp>
    </p:spTree>
    <p:extLst>
      <p:ext uri="{BB962C8B-B14F-4D97-AF65-F5344CB8AC3E}">
        <p14:creationId xmlns:p14="http://schemas.microsoft.com/office/powerpoint/2010/main" val="2404833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 Glory">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ED1EF5-66F1-244A-B20F-F8BF4CA952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35" y="0"/>
            <a:ext cx="15430500" cy="9144000"/>
          </a:xfrm>
          <a:prstGeom prst="rect">
            <a:avLst/>
          </a:prstGeom>
        </p:spPr>
      </p:pic>
      <p:sp>
        <p:nvSpPr>
          <p:cNvPr id="2" name="Holder 2"/>
          <p:cNvSpPr>
            <a:spLocks noGrp="1"/>
          </p:cNvSpPr>
          <p:nvPr>
            <p:ph type="title"/>
          </p:nvPr>
        </p:nvSpPr>
        <p:spPr>
          <a:xfrm>
            <a:off x="3098800" y="609600"/>
            <a:ext cx="11049000" cy="485139"/>
          </a:xfrm>
          <a:prstGeom prst="rect">
            <a:avLst/>
          </a:prstGeom>
        </p:spPr>
        <p:txBody>
          <a:bodyPr lIns="0" tIns="0" rIns="0" bIns="0"/>
          <a:lstStyle>
            <a:lvl1pPr algn="r">
              <a:defRPr sz="3200" b="0" i="0">
                <a:solidFill>
                  <a:schemeClr val="tx1"/>
                </a:solidFill>
                <a:latin typeface="+mn-lt"/>
                <a:cs typeface="Times New Roman"/>
              </a:defRPr>
            </a:lvl1pPr>
          </a:lstStyle>
          <a:p>
            <a:r>
              <a:rPr lang="en-US"/>
              <a:t>Click to edit Master title style</a:t>
            </a:r>
            <a:endParaRPr/>
          </a:p>
        </p:txBody>
      </p:sp>
      <p:sp>
        <p:nvSpPr>
          <p:cNvPr id="3" name="Holder 3"/>
          <p:cNvSpPr>
            <a:spLocks noGrp="1"/>
          </p:cNvSpPr>
          <p:nvPr>
            <p:ph type="body" idx="1"/>
          </p:nvPr>
        </p:nvSpPr>
        <p:spPr>
          <a:xfrm>
            <a:off x="3556000" y="1371601"/>
            <a:ext cx="11836400" cy="6244542"/>
          </a:xfrm>
          <a:prstGeom prst="rect">
            <a:avLst/>
          </a:prstGeom>
        </p:spPr>
        <p:txBody>
          <a:bodyPr lIns="0" tIns="0" rIns="0" bIns="0" anchor="ctr"/>
          <a:lstStyle>
            <a:lvl1pPr>
              <a:defRPr sz="4800" b="1" i="0">
                <a:solidFill>
                  <a:srgbClr val="D00000"/>
                </a:solidFill>
              </a:defRPr>
            </a:lvl1pPr>
          </a:lstStyle>
          <a:p>
            <a:pPr lvl="0"/>
            <a:r>
              <a:rPr lang="en-US"/>
              <a:t>Edit Master text styles</a:t>
            </a:r>
          </a:p>
        </p:txBody>
      </p:sp>
      <p:pic>
        <p:nvPicPr>
          <p:cNvPr id="28" name="Picture 27">
            <a:extLst>
              <a:ext uri="{FF2B5EF4-FFF2-40B4-BE49-F238E27FC236}">
                <a16:creationId xmlns:a16="http://schemas.microsoft.com/office/drawing/2014/main" id="{27BE951C-3295-CA4F-B6F5-BB04961B11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70"/>
          </a:xfrm>
          <a:prstGeom prst="rect">
            <a:avLst/>
          </a:prstGeom>
        </p:spPr>
      </p:pic>
      <p:sp>
        <p:nvSpPr>
          <p:cNvPr id="10" name="object 5">
            <a:extLst>
              <a:ext uri="{FF2B5EF4-FFF2-40B4-BE49-F238E27FC236}">
                <a16:creationId xmlns:a16="http://schemas.microsoft.com/office/drawing/2014/main" id="{46EC2DA8-1199-9745-A1F2-769683C88F3F}"/>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554134" y="791156"/>
            <a:ext cx="15147733" cy="1018133"/>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554134" y="2048844"/>
            <a:ext cx="15147733" cy="6073600"/>
          </a:xfrm>
          <a:prstGeom prst="rect">
            <a:avLst/>
          </a:prstGeom>
        </p:spPr>
        <p:txBody>
          <a:bodyPr spcFirstLastPara="1" wrap="square" lIns="91425" tIns="91425" rIns="91425" bIns="91425" anchor="t" anchorCtr="0">
            <a:normAutofit/>
          </a:bodyPr>
          <a:lstStyle>
            <a:lvl1pPr marL="812760" lvl="0" indent="-609570">
              <a:spcBef>
                <a:spcPts val="0"/>
              </a:spcBef>
              <a:spcAft>
                <a:spcPts val="0"/>
              </a:spcAft>
              <a:buSzPts val="1800"/>
              <a:buChar char="●"/>
              <a:defRPr/>
            </a:lvl1pPr>
            <a:lvl2pPr marL="1625519" lvl="1" indent="-564417">
              <a:spcBef>
                <a:spcPts val="0"/>
              </a:spcBef>
              <a:spcAft>
                <a:spcPts val="0"/>
              </a:spcAft>
              <a:buSzPts val="1400"/>
              <a:buChar char="○"/>
              <a:defRPr/>
            </a:lvl2pPr>
            <a:lvl3pPr marL="2438278" lvl="2" indent="-564417">
              <a:spcBef>
                <a:spcPts val="0"/>
              </a:spcBef>
              <a:spcAft>
                <a:spcPts val="0"/>
              </a:spcAft>
              <a:buSzPts val="1400"/>
              <a:buChar char="■"/>
              <a:defRPr/>
            </a:lvl3pPr>
            <a:lvl4pPr marL="3251037" lvl="3" indent="-564417">
              <a:spcBef>
                <a:spcPts val="0"/>
              </a:spcBef>
              <a:spcAft>
                <a:spcPts val="0"/>
              </a:spcAft>
              <a:buSzPts val="1400"/>
              <a:buChar char="●"/>
              <a:defRPr/>
            </a:lvl4pPr>
            <a:lvl5pPr marL="4063797" lvl="4" indent="-564417">
              <a:spcBef>
                <a:spcPts val="0"/>
              </a:spcBef>
              <a:spcAft>
                <a:spcPts val="0"/>
              </a:spcAft>
              <a:buSzPts val="1400"/>
              <a:buChar char="○"/>
              <a:defRPr/>
            </a:lvl5pPr>
            <a:lvl6pPr marL="4876557" lvl="5" indent="-564417">
              <a:spcBef>
                <a:spcPts val="0"/>
              </a:spcBef>
              <a:spcAft>
                <a:spcPts val="0"/>
              </a:spcAft>
              <a:buSzPts val="1400"/>
              <a:buChar char="■"/>
              <a:defRPr/>
            </a:lvl6pPr>
            <a:lvl7pPr marL="5689315" lvl="6" indent="-564417">
              <a:spcBef>
                <a:spcPts val="0"/>
              </a:spcBef>
              <a:spcAft>
                <a:spcPts val="0"/>
              </a:spcAft>
              <a:buSzPts val="1400"/>
              <a:buChar char="●"/>
              <a:defRPr/>
            </a:lvl7pPr>
            <a:lvl8pPr marL="6502075" lvl="7" indent="-564417">
              <a:spcBef>
                <a:spcPts val="0"/>
              </a:spcBef>
              <a:spcAft>
                <a:spcPts val="0"/>
              </a:spcAft>
              <a:buSzPts val="1400"/>
              <a:buChar char="○"/>
              <a:defRPr/>
            </a:lvl8pPr>
            <a:lvl9pPr marL="7314834" lvl="8" indent="-564417">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5062148" y="8290164"/>
            <a:ext cx="975467" cy="699733"/>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001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d Gri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587" y="0"/>
            <a:ext cx="14249400"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5600" y="568961"/>
            <a:ext cx="6172200" cy="485139"/>
          </a:xfrm>
          <a:prstGeom prst="rect">
            <a:avLst/>
          </a:prstGeom>
        </p:spPr>
        <p:txBody>
          <a:bodyPr lIns="0" tIns="0" rIns="0" bIns="0"/>
          <a:lstStyle>
            <a:lvl1pPr algn="r">
              <a:defRPr sz="3200" b="0" i="0">
                <a:solidFill>
                  <a:schemeClr val="bg1"/>
                </a:solidFill>
                <a:latin typeface="+mn-lt"/>
                <a:cs typeface="Times New Roman"/>
              </a:defRPr>
            </a:lvl1pPr>
          </a:lstStyle>
          <a:p>
            <a:r>
              <a:rPr lang="en-US"/>
              <a:t>Click to edit Master title style</a:t>
            </a:r>
            <a:endParaRPr/>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000" y="1804669"/>
            <a:ext cx="11836400" cy="6577332"/>
          </a:xfrm>
          <a:prstGeom prst="rect">
            <a:avLst/>
          </a:prstGeom>
        </p:spPr>
        <p:txBody>
          <a:bodyPr lIns="0" tIns="0" rIns="0" bIns="0" anchor="ctr"/>
          <a:lstStyle>
            <a:lvl1pPr>
              <a:defRPr sz="4800" b="1" i="0">
                <a:solidFill>
                  <a:schemeClr val="bg1"/>
                </a:solidFill>
              </a:defRPr>
            </a:lvl1pPr>
          </a:lstStyle>
          <a:p>
            <a:pPr lvl="0"/>
            <a:r>
              <a:rPr lang="en-US"/>
              <a:t>Edit Master text styles</a:t>
            </a:r>
          </a:p>
        </p:txBody>
      </p:sp>
      <p:sp>
        <p:nvSpPr>
          <p:cNvPr id="10" name="object 5">
            <a:extLst>
              <a:ext uri="{FF2B5EF4-FFF2-40B4-BE49-F238E27FC236}">
                <a16:creationId xmlns:a16="http://schemas.microsoft.com/office/drawing/2014/main" id="{3D4B7669-FE11-C34B-AA73-1780BFEFD19E}"/>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1D3D4"/>
          </a:solidFill>
        </p:spPr>
        <p:txBody>
          <a:bodyPr wrap="square" lIns="0" tIns="0" rIns="0" bIns="0" rtlCol="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White Glor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28A3B-03DC-3E41-A085-9E86B6F9B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6587" y="0"/>
            <a:ext cx="14249400" cy="9144000"/>
          </a:xfrm>
          <a:prstGeom prst="rect">
            <a:avLst/>
          </a:prstGeom>
        </p:spPr>
      </p:pic>
      <p:pic>
        <p:nvPicPr>
          <p:cNvPr id="23" name="Picture 22">
            <a:extLst>
              <a:ext uri="{FF2B5EF4-FFF2-40B4-BE49-F238E27FC236}">
                <a16:creationId xmlns:a16="http://schemas.microsoft.com/office/drawing/2014/main" id="{7B382F4C-D42D-3E40-B287-E0BE1FA023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461" y="4019113"/>
            <a:ext cx="1271539" cy="1110769"/>
          </a:xfrm>
          <a:prstGeom prst="rect">
            <a:avLst/>
          </a:prstGeom>
        </p:spPr>
      </p:pic>
      <p:sp>
        <p:nvSpPr>
          <p:cNvPr id="24" name="Holder 2">
            <a:extLst>
              <a:ext uri="{FF2B5EF4-FFF2-40B4-BE49-F238E27FC236}">
                <a16:creationId xmlns:a16="http://schemas.microsoft.com/office/drawing/2014/main" id="{1D413CF6-ED99-9F42-BCF6-9786CB9735BB}"/>
              </a:ext>
            </a:extLst>
          </p:cNvPr>
          <p:cNvSpPr>
            <a:spLocks noGrp="1"/>
          </p:cNvSpPr>
          <p:nvPr>
            <p:ph type="title"/>
          </p:nvPr>
        </p:nvSpPr>
        <p:spPr>
          <a:xfrm>
            <a:off x="7975600" y="568961"/>
            <a:ext cx="6172200" cy="485139"/>
          </a:xfrm>
          <a:prstGeom prst="rect">
            <a:avLst/>
          </a:prstGeom>
        </p:spPr>
        <p:txBody>
          <a:bodyPr lIns="0" tIns="0" rIns="0" bIns="0"/>
          <a:lstStyle>
            <a:lvl1pPr algn="r">
              <a:defRPr sz="3200" b="0" i="0">
                <a:solidFill>
                  <a:srgbClr val="D00000"/>
                </a:solidFill>
                <a:latin typeface="+mn-lt"/>
                <a:cs typeface="Times New Roman"/>
              </a:defRPr>
            </a:lvl1pPr>
          </a:lstStyle>
          <a:p>
            <a:r>
              <a:rPr lang="en-US"/>
              <a:t>Click to edit Master title style</a:t>
            </a:r>
            <a:endParaRPr/>
          </a:p>
        </p:txBody>
      </p:sp>
      <p:sp>
        <p:nvSpPr>
          <p:cNvPr id="25" name="Holder 3">
            <a:extLst>
              <a:ext uri="{FF2B5EF4-FFF2-40B4-BE49-F238E27FC236}">
                <a16:creationId xmlns:a16="http://schemas.microsoft.com/office/drawing/2014/main" id="{D8F191FF-9478-5941-B04B-88C08C936642}"/>
              </a:ext>
            </a:extLst>
          </p:cNvPr>
          <p:cNvSpPr>
            <a:spLocks noGrp="1"/>
          </p:cNvSpPr>
          <p:nvPr>
            <p:ph type="body" idx="1"/>
          </p:nvPr>
        </p:nvSpPr>
        <p:spPr>
          <a:xfrm>
            <a:off x="3556000" y="1741167"/>
            <a:ext cx="11836400" cy="6640833"/>
          </a:xfrm>
          <a:prstGeom prst="rect">
            <a:avLst/>
          </a:prstGeom>
        </p:spPr>
        <p:txBody>
          <a:bodyPr lIns="0" tIns="0" rIns="0" bIns="0" anchor="ctr"/>
          <a:lstStyle>
            <a:lvl1pPr>
              <a:defRPr sz="4800" b="1" i="0">
                <a:solidFill>
                  <a:schemeClr val="tx1"/>
                </a:solidFill>
              </a:defRPr>
            </a:lvl1pPr>
          </a:lstStyle>
          <a:p>
            <a:pPr lvl="0"/>
            <a:r>
              <a:rPr lang="en-US"/>
              <a:t>Edit Master text styles</a:t>
            </a:r>
          </a:p>
        </p:txBody>
      </p:sp>
      <p:sp>
        <p:nvSpPr>
          <p:cNvPr id="7" name="object 5">
            <a:extLst>
              <a:ext uri="{FF2B5EF4-FFF2-40B4-BE49-F238E27FC236}">
                <a16:creationId xmlns:a16="http://schemas.microsoft.com/office/drawing/2014/main" id="{AE2C473B-FBD4-744C-8721-BD11A8CAE3DC}"/>
              </a:ext>
            </a:extLst>
          </p:cNvPr>
          <p:cNvSpPr/>
          <p:nvPr userDrawn="1"/>
        </p:nvSpPr>
        <p:spPr>
          <a:xfrm>
            <a:off x="14528800" y="750568"/>
            <a:ext cx="1727200" cy="240031"/>
          </a:xfrm>
          <a:custGeom>
            <a:avLst/>
            <a:gdLst/>
            <a:ahLst/>
            <a:cxnLst/>
            <a:rect l="l" t="t" r="r" b="b"/>
            <a:pathLst>
              <a:path w="6096000" h="203200">
                <a:moveTo>
                  <a:pt x="0" y="203200"/>
                </a:moveTo>
                <a:lnTo>
                  <a:pt x="6096000" y="203200"/>
                </a:lnTo>
                <a:lnTo>
                  <a:pt x="6096000" y="0"/>
                </a:lnTo>
                <a:lnTo>
                  <a:pt x="0" y="0"/>
                </a:lnTo>
                <a:lnTo>
                  <a:pt x="0" y="203200"/>
                </a:lnTo>
                <a:close/>
              </a:path>
            </a:pathLst>
          </a:custGeom>
          <a:solidFill>
            <a:srgbClr val="D00000"/>
          </a:solidFill>
        </p:spPr>
        <p:txBody>
          <a:bodyPr wrap="square" lIns="0" tIns="0" rIns="0" bIns="0" rtlCol="0"/>
          <a:lstStyle/>
          <a:p>
            <a:endParaRPr/>
          </a:p>
        </p:txBody>
      </p:sp>
    </p:spTree>
    <p:extLst>
      <p:ext uri="{BB962C8B-B14F-4D97-AF65-F5344CB8AC3E}">
        <p14:creationId xmlns:p14="http://schemas.microsoft.com/office/powerpoint/2010/main" val="2183650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06D2750-218D-7944-9273-FB9708C65AEF}"/>
              </a:ext>
            </a:extLst>
          </p:cNvPr>
          <p:cNvSpPr>
            <a:spLocks noGrp="1"/>
          </p:cNvSpPr>
          <p:nvPr>
            <p:ph type="pic" sz="quarter" idx="10"/>
          </p:nvPr>
        </p:nvSpPr>
        <p:spPr>
          <a:xfrm>
            <a:off x="0" y="0"/>
            <a:ext cx="16256000" cy="9144000"/>
          </a:xfrm>
          <a:prstGeom prst="rect">
            <a:avLst/>
          </a:prstGeom>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48D41-B992-1349-8476-28FF2B68E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1200" y="3581400"/>
            <a:ext cx="2123090" cy="1854652"/>
          </a:xfrm>
          <a:prstGeom prst="rect">
            <a:avLst/>
          </a:prstGeom>
        </p:spPr>
      </p:pic>
    </p:spTree>
    <p:extLst>
      <p:ext uri="{BB962C8B-B14F-4D97-AF65-F5344CB8AC3E}">
        <p14:creationId xmlns:p14="http://schemas.microsoft.com/office/powerpoint/2010/main" val="258213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fld id="{FE8D6A1F-C81E-4396-81DA-BCB7F9A20538}" type="datetimeFigureOut">
              <a:rPr lang="en-US" smtClean="0"/>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80796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8D6A1F-C81E-4396-81DA-BCB7F9A20538}" type="datetimeFigureOut">
              <a:rPr lang="en-US" smtClean="0"/>
              <a:t>9/28/21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93B380-A0E8-426F-928F-D061BB81FE61}" type="slidenum">
              <a:rPr lang="en-US" smtClean="0"/>
              <a:t>‹#›</a:t>
            </a:fld>
            <a:endParaRPr lang="en-US"/>
          </a:p>
        </p:txBody>
      </p:sp>
    </p:spTree>
    <p:extLst>
      <p:ext uri="{BB962C8B-B14F-4D97-AF65-F5344CB8AC3E}">
        <p14:creationId xmlns:p14="http://schemas.microsoft.com/office/powerpoint/2010/main" val="181852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6" r:id="rId2"/>
    <p:sldLayoutId id="2147483662" r:id="rId3"/>
    <p:sldLayoutId id="2147483664" r:id="rId4"/>
    <p:sldLayoutId id="2147483667" r:id="rId5"/>
    <p:sldLayoutId id="2147483665" r:id="rId6"/>
    <p:sldLayoutId id="2147483668"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FE8D6A1F-C81E-4396-81DA-BCB7F9A20538}" type="datetimeFigureOut">
              <a:rPr lang="en-US" smtClean="0"/>
              <a:t>9/28/21</a:t>
            </a:fld>
            <a:endParaRPr lang="en-US"/>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093B380-A0E8-426F-928F-D061BB81FE61}" type="slidenum">
              <a:rPr lang="en-US" smtClean="0"/>
              <a:t>‹#›</a:t>
            </a:fld>
            <a:endParaRPr lang="en-US"/>
          </a:p>
        </p:txBody>
      </p:sp>
    </p:spTree>
    <p:extLst>
      <p:ext uri="{BB962C8B-B14F-4D97-AF65-F5344CB8AC3E}">
        <p14:creationId xmlns:p14="http://schemas.microsoft.com/office/powerpoint/2010/main" val="255427621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5ED12-F1C8-4C51-B776-EDAC06E188FA}"/>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en-RW"/>
          </a:p>
        </p:txBody>
      </p:sp>
      <p:sp>
        <p:nvSpPr>
          <p:cNvPr id="3" name="Text Placeholder 2">
            <a:extLst>
              <a:ext uri="{FF2B5EF4-FFF2-40B4-BE49-F238E27FC236}">
                <a16:creationId xmlns:a16="http://schemas.microsoft.com/office/drawing/2014/main" id="{C21CA549-C7B0-4F78-A849-25D992EB723A}"/>
              </a:ext>
            </a:extLst>
          </p:cNvPr>
          <p:cNvSpPr>
            <a:spLocks noGrp="1"/>
          </p:cNvSpPr>
          <p:nvPr>
            <p:ph type="body" idx="1"/>
          </p:nvPr>
        </p:nvSpPr>
        <p:spPr>
          <a:xfrm>
            <a:off x="1117600" y="2434167"/>
            <a:ext cx="14020800" cy="58017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RW"/>
          </a:p>
        </p:txBody>
      </p:sp>
      <p:sp>
        <p:nvSpPr>
          <p:cNvPr id="4" name="Date Placeholder 3">
            <a:extLst>
              <a:ext uri="{FF2B5EF4-FFF2-40B4-BE49-F238E27FC236}">
                <a16:creationId xmlns:a16="http://schemas.microsoft.com/office/drawing/2014/main" id="{02F13994-E5F1-4FC6-A81C-21153E66DFE4}"/>
              </a:ext>
            </a:extLst>
          </p:cNvPr>
          <p:cNvSpPr>
            <a:spLocks noGrp="1"/>
          </p:cNvSpPr>
          <p:nvPr>
            <p:ph type="dt" sz="half" idx="2"/>
          </p:nvPr>
        </p:nvSpPr>
        <p:spPr>
          <a:xfrm>
            <a:off x="1117600" y="8475136"/>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0EDD8C47-D0B9-433B-B083-6BF027AF6490}" type="datetimeFigureOut">
              <a:rPr lang="en-RW" smtClean="0"/>
              <a:t>9/28/21</a:t>
            </a:fld>
            <a:endParaRPr lang="en-RW"/>
          </a:p>
        </p:txBody>
      </p:sp>
      <p:sp>
        <p:nvSpPr>
          <p:cNvPr id="5" name="Footer Placeholder 4">
            <a:extLst>
              <a:ext uri="{FF2B5EF4-FFF2-40B4-BE49-F238E27FC236}">
                <a16:creationId xmlns:a16="http://schemas.microsoft.com/office/drawing/2014/main" id="{043B6FF5-5EE6-4A42-91B0-7AEBDF5B6062}"/>
              </a:ext>
            </a:extLst>
          </p:cNvPr>
          <p:cNvSpPr>
            <a:spLocks noGrp="1"/>
          </p:cNvSpPr>
          <p:nvPr>
            <p:ph type="ftr" sz="quarter" idx="3"/>
          </p:nvPr>
        </p:nvSpPr>
        <p:spPr>
          <a:xfrm>
            <a:off x="5384800" y="8475136"/>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RW"/>
          </a:p>
        </p:txBody>
      </p:sp>
      <p:sp>
        <p:nvSpPr>
          <p:cNvPr id="6" name="Slide Number Placeholder 5">
            <a:extLst>
              <a:ext uri="{FF2B5EF4-FFF2-40B4-BE49-F238E27FC236}">
                <a16:creationId xmlns:a16="http://schemas.microsoft.com/office/drawing/2014/main" id="{2F7B2F80-69D9-4BB4-8E49-7BE24DD9DE4F}"/>
              </a:ext>
            </a:extLst>
          </p:cNvPr>
          <p:cNvSpPr>
            <a:spLocks noGrp="1"/>
          </p:cNvSpPr>
          <p:nvPr>
            <p:ph type="sldNum" sz="quarter" idx="4"/>
          </p:nvPr>
        </p:nvSpPr>
        <p:spPr>
          <a:xfrm>
            <a:off x="11480800" y="8475136"/>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2099059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sldNum="0" hdr="0" ftr="0" dt="0"/>
  <p:txStyles>
    <p:titleStyle>
      <a:lvl1pPr algn="l" defTabSz="1219139"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39"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3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3" indent="-304784" algn="l" defTabSz="1219139"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3"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RW"/>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hyperlink" Target="https://www.target.com/p/the-person-you-mean-to-be-by-dolly-chugh-hardcover/-/A-5367972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hyperlink" Target="https://pixabay.com/en/nebraska-state-map-geography-43768/"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361814-6C76-944D-94BA-E049AD063971}"/>
              </a:ext>
            </a:extLst>
          </p:cNvPr>
          <p:cNvSpPr>
            <a:spLocks noGrp="1"/>
          </p:cNvSpPr>
          <p:nvPr>
            <p:ph type="subTitle" idx="4"/>
          </p:nvPr>
        </p:nvSpPr>
        <p:spPr/>
        <p:txBody>
          <a:bodyPr/>
          <a:lstStyle/>
          <a:p>
            <a:r>
              <a:rPr lang="en-US"/>
              <a:t>2021 CASNR Annual Meeting</a:t>
            </a:r>
          </a:p>
        </p:txBody>
      </p:sp>
      <p:sp>
        <p:nvSpPr>
          <p:cNvPr id="3" name="Title 2">
            <a:extLst>
              <a:ext uri="{FF2B5EF4-FFF2-40B4-BE49-F238E27FC236}">
                <a16:creationId xmlns:a16="http://schemas.microsoft.com/office/drawing/2014/main" id="{7C436D58-0733-9A4D-8354-1256CFA00234}"/>
              </a:ext>
            </a:extLst>
          </p:cNvPr>
          <p:cNvSpPr>
            <a:spLocks noGrp="1"/>
          </p:cNvSpPr>
          <p:nvPr>
            <p:ph type="ctrTitle"/>
          </p:nvPr>
        </p:nvSpPr>
        <p:spPr>
          <a:xfrm>
            <a:off x="1060575" y="1560367"/>
            <a:ext cx="8890000" cy="5539978"/>
          </a:xfrm>
        </p:spPr>
        <p:txBody>
          <a:bodyPr/>
          <a:lstStyle/>
          <a:p>
            <a:r>
              <a:rPr lang="en-US" sz="12000"/>
              <a:t>Pursuing diversity and inclusion</a:t>
            </a:r>
          </a:p>
        </p:txBody>
      </p:sp>
    </p:spTree>
    <p:extLst>
      <p:ext uri="{BB962C8B-B14F-4D97-AF65-F5344CB8AC3E}">
        <p14:creationId xmlns:p14="http://schemas.microsoft.com/office/powerpoint/2010/main" val="1670777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lstStyle/>
          <a:p>
            <a:r>
              <a:rPr lang="en-US">
                <a:ea typeface="+mn-lt"/>
                <a:cs typeface="+mn-lt"/>
              </a:rPr>
              <a:t>CASNR Student Success Team</a:t>
            </a:r>
          </a:p>
          <a:p>
            <a:endParaRPr lang="en-US"/>
          </a:p>
        </p:txBody>
      </p:sp>
      <p:sp>
        <p:nvSpPr>
          <p:cNvPr id="3" name="Text Placeholder 2"/>
          <p:cNvSpPr>
            <a:spLocks noGrp="1"/>
          </p:cNvSpPr>
          <p:nvPr>
            <p:ph type="body" idx="1"/>
          </p:nvPr>
        </p:nvSpPr>
        <p:spPr>
          <a:xfrm>
            <a:off x="3525068" y="2186143"/>
            <a:ext cx="11276564" cy="6244543"/>
          </a:xfrm>
        </p:spPr>
        <p:txBody>
          <a:bodyPr/>
          <a:lstStyle/>
          <a:p>
            <a:pPr algn="l"/>
            <a:r>
              <a:rPr lang="en-US" sz="5400">
                <a:ea typeface="+mn-lt"/>
                <a:cs typeface="+mn-lt"/>
              </a:rPr>
              <a:t>CASNR Emerging Leaders in Diversity</a:t>
            </a:r>
            <a:endParaRPr lang="en-US" sz="5400">
              <a:cs typeface="Calibri"/>
            </a:endParaRPr>
          </a:p>
          <a:p>
            <a:pPr algn="l"/>
            <a:endParaRPr lang="en-US" sz="3600">
              <a:ea typeface="+mn-lt"/>
              <a:cs typeface="+mn-lt"/>
            </a:endParaRPr>
          </a:p>
          <a:p>
            <a:pPr marL="571500" indent="-571500" algn="l">
              <a:buFont typeface="Arial"/>
              <a:buChar char="•"/>
            </a:pPr>
            <a:r>
              <a:rPr lang="en-US" sz="3200" b="0">
                <a:ea typeface="+mn-lt"/>
                <a:cs typeface="+mn-lt"/>
              </a:rPr>
              <a:t>Promote inclusive excellence in CASNR students by getting them involved in leadership and diversity initiatives both on and off campus</a:t>
            </a:r>
            <a:endParaRPr lang="en-US" sz="3200">
              <a:ea typeface="+mn-lt"/>
              <a:cs typeface="+mn-lt"/>
            </a:endParaRPr>
          </a:p>
          <a:p>
            <a:pPr marL="571500" indent="-571500" algn="l">
              <a:buFont typeface="Arial"/>
              <a:buChar char="•"/>
            </a:pPr>
            <a:r>
              <a:rPr lang="en-US" sz="3200" b="0">
                <a:ea typeface="+mn-lt"/>
                <a:cs typeface="+mn-lt"/>
              </a:rPr>
              <a:t>Participation in group discussions with topics on diversity, equity and inclusion</a:t>
            </a:r>
            <a:endParaRPr lang="en-US" sz="3200">
              <a:ea typeface="+mn-lt"/>
              <a:cs typeface="+mn-lt"/>
            </a:endParaRPr>
          </a:p>
          <a:p>
            <a:pPr marL="571500" indent="-571500" algn="l">
              <a:buFont typeface="Arial"/>
              <a:buChar char="•"/>
            </a:pPr>
            <a:r>
              <a:rPr lang="en-US" sz="3200" b="0">
                <a:ea typeface="+mn-lt"/>
                <a:cs typeface="+mn-lt"/>
              </a:rPr>
              <a:t>Focus on their personal, academic, and professional success by working closely with a Student Success Coordinator</a:t>
            </a:r>
            <a:endParaRPr lang="en-US" sz="3200">
              <a:ea typeface="+mn-lt"/>
              <a:cs typeface="+mn-lt"/>
            </a:endParaRPr>
          </a:p>
          <a:p>
            <a:pPr marL="571500" indent="-571500" algn="l">
              <a:buFont typeface="Arial"/>
              <a:buChar char="•"/>
            </a:pPr>
            <a:r>
              <a:rPr lang="en-US" sz="3200" b="0">
                <a:ea typeface="+mn-lt"/>
                <a:cs typeface="+mn-lt"/>
              </a:rPr>
              <a:t>Attend group activities, workshops, and seminars to develop awareness and knowledge of diversity issues &amp; leadership skills</a:t>
            </a:r>
            <a:endParaRPr lang="en-US" sz="3200">
              <a:ea typeface="+mn-lt"/>
              <a:cs typeface="+mn-lt"/>
            </a:endParaRPr>
          </a:p>
          <a:p>
            <a:pPr marL="571500" indent="-571500" algn="l">
              <a:buFont typeface="Arial"/>
              <a:buChar char="•"/>
            </a:pPr>
            <a:r>
              <a:rPr lang="en-US" sz="3200" b="0">
                <a:ea typeface="+mn-lt"/>
                <a:cs typeface="+mn-lt"/>
              </a:rPr>
              <a:t>Self-awareness, empowerment, and growth</a:t>
            </a:r>
            <a:endParaRPr lang="en-US" sz="3200">
              <a:cs typeface="Calibri"/>
            </a:endParaRPr>
          </a:p>
          <a:p>
            <a:pPr marL="571500" indent="-571500" algn="l">
              <a:buFont typeface="Arial"/>
              <a:buChar char="•"/>
            </a:pPr>
            <a:endParaRPr lang="en-US" sz="3600" b="0">
              <a:cs typeface="Calibri"/>
            </a:endParaRPr>
          </a:p>
          <a:p>
            <a:endParaRPr lang="en-US" sz="3600" b="0">
              <a:cs typeface="Calibri"/>
            </a:endParaRPr>
          </a:p>
        </p:txBody>
      </p:sp>
    </p:spTree>
    <p:extLst>
      <p:ext uri="{BB962C8B-B14F-4D97-AF65-F5344CB8AC3E}">
        <p14:creationId xmlns:p14="http://schemas.microsoft.com/office/powerpoint/2010/main" val="2721981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6251936"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panose="020F0502020204030204"/>
            </a:endParaRPr>
          </a:p>
        </p:txBody>
      </p:sp>
      <p:sp>
        <p:nvSpPr>
          <p:cNvPr id="9"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6000" cy="9144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000000"/>
              </a:solidFill>
              <a:latin typeface="Calibri" panose="020F0502020204030204"/>
            </a:endParaRPr>
          </a:p>
        </p:txBody>
      </p:sp>
      <p:pic>
        <p:nvPicPr>
          <p:cNvPr id="2" name="Picture 1"/>
          <p:cNvPicPr>
            <a:picLocks noChangeAspect="1"/>
          </p:cNvPicPr>
          <p:nvPr/>
        </p:nvPicPr>
        <p:blipFill rotWithShape="1">
          <a:blip r:embed="rId3">
            <a:alphaModFix amt="60000"/>
            <a:extLst>
              <a:ext uri="{28A0092B-C50C-407E-A947-70E740481C1C}">
                <a14:useLocalDpi xmlns:a14="http://schemas.microsoft.com/office/drawing/2010/main" val="0"/>
              </a:ext>
            </a:extLst>
          </a:blip>
          <a:srcRect l="738" r="1929"/>
          <a:stretch/>
        </p:blipFill>
        <p:spPr>
          <a:xfrm>
            <a:off x="-1" y="13"/>
            <a:ext cx="16256001" cy="9143987"/>
          </a:xfrm>
          <a:prstGeom prst="rect">
            <a:avLst/>
          </a:prstGeom>
        </p:spPr>
      </p:pic>
      <p:sp>
        <p:nvSpPr>
          <p:cNvPr id="6" name="Google Shape;61;p14">
            <a:extLst>
              <a:ext uri="{FF2B5EF4-FFF2-40B4-BE49-F238E27FC236}">
                <a16:creationId xmlns:a16="http://schemas.microsoft.com/office/drawing/2014/main" id="{266EFBC9-7AC0-45BB-AC03-1E0A66163FF5}"/>
              </a:ext>
            </a:extLst>
          </p:cNvPr>
          <p:cNvSpPr txBox="1">
            <a:spLocks/>
          </p:cNvSpPr>
          <p:nvPr/>
        </p:nvSpPr>
        <p:spPr>
          <a:xfrm>
            <a:off x="128856" y="1377537"/>
            <a:ext cx="4894406" cy="3277589"/>
          </a:xfrm>
          <a:prstGeom prst="rect">
            <a:avLst/>
          </a:prstGeom>
        </p:spPr>
        <p:txBody>
          <a:bodyPr spcFirstLastPara="1" vert="horz" lIns="121920" tIns="60960" rIns="121920" bIns="6096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a:spcBef>
                <a:spcPts val="2133"/>
              </a:spcBef>
              <a:buNone/>
            </a:pPr>
            <a:r>
              <a:rPr lang="en-US" b="1">
                <a:solidFill>
                  <a:srgbClr val="FFFFFF"/>
                </a:solidFill>
                <a:latin typeface="Calibri" panose="020F0502020204030204"/>
              </a:rPr>
              <a:t> A </a:t>
            </a:r>
            <a:r>
              <a:rPr lang="en-US" sz="4000" b="1">
                <a:solidFill>
                  <a:srgbClr val="FFFFFF"/>
                </a:solidFill>
                <a:latin typeface="Calibri" panose="020F0502020204030204"/>
              </a:rPr>
              <a:t>faculty-staff-student partnership</a:t>
            </a:r>
            <a:r>
              <a:rPr lang="en-US" b="1">
                <a:solidFill>
                  <a:srgbClr val="FFFFFF"/>
                </a:solidFill>
                <a:latin typeface="Calibri" panose="020F0502020204030204"/>
              </a:rPr>
              <a:t>  to increase participation of underrepresented groups in (STEM)-related agricultural careers</a:t>
            </a:r>
          </a:p>
        </p:txBody>
      </p:sp>
    </p:spTree>
    <p:extLst>
      <p:ext uri="{BB962C8B-B14F-4D97-AF65-F5344CB8AC3E}">
        <p14:creationId xmlns:p14="http://schemas.microsoft.com/office/powerpoint/2010/main" val="2691864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2;p14">
            <a:extLst>
              <a:ext uri="{FF2B5EF4-FFF2-40B4-BE49-F238E27FC236}">
                <a16:creationId xmlns:a16="http://schemas.microsoft.com/office/drawing/2014/main" id="{B8F7A468-A6B5-4A8E-BAB3-B51ABE931D88}"/>
              </a:ext>
            </a:extLst>
          </p:cNvPr>
          <p:cNvPicPr preferRelativeResize="0"/>
          <p:nvPr/>
        </p:nvPicPr>
        <p:blipFill rotWithShape="1">
          <a:blip r:embed="rId2"/>
          <a:srcRect r="25"/>
          <a:stretch/>
        </p:blipFill>
        <p:spPr>
          <a:xfrm>
            <a:off x="0" y="0"/>
            <a:ext cx="16256000" cy="9143987"/>
          </a:xfrm>
          <a:prstGeom prst="rect">
            <a:avLst/>
          </a:prstGeom>
          <a:noFill/>
        </p:spPr>
      </p:pic>
    </p:spTree>
    <p:extLst>
      <p:ext uri="{BB962C8B-B14F-4D97-AF65-F5344CB8AC3E}">
        <p14:creationId xmlns:p14="http://schemas.microsoft.com/office/powerpoint/2010/main" val="104908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id="{38D71A8E-4B26-49BA-95A8-05DF35E9FE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316" y="558801"/>
            <a:ext cx="7547811" cy="7547811"/>
          </a:xfrm>
          <a:prstGeom prst="rect">
            <a:avLst/>
          </a:prstGeom>
        </p:spPr>
      </p:pic>
      <p:sp>
        <p:nvSpPr>
          <p:cNvPr id="7" name="TextBox 6">
            <a:extLst>
              <a:ext uri="{FF2B5EF4-FFF2-40B4-BE49-F238E27FC236}">
                <a16:creationId xmlns:a16="http://schemas.microsoft.com/office/drawing/2014/main" id="{03A05B6B-BC5A-4080-95F7-A27212019B16}"/>
              </a:ext>
            </a:extLst>
          </p:cNvPr>
          <p:cNvSpPr txBox="1"/>
          <p:nvPr/>
        </p:nvSpPr>
        <p:spPr>
          <a:xfrm>
            <a:off x="7486316" y="1884085"/>
            <a:ext cx="7133684" cy="5344989"/>
          </a:xfrm>
          <a:prstGeom prst="rect">
            <a:avLst/>
          </a:prstGeom>
          <a:noFill/>
        </p:spPr>
        <p:txBody>
          <a:bodyPr wrap="none" rtlCol="0">
            <a:spAutoFit/>
          </a:bodyPr>
          <a:lstStyle/>
          <a:p>
            <a:pPr defTabSz="1219170"/>
            <a:r>
              <a:rPr lang="en-US" sz="5333" b="1">
                <a:solidFill>
                  <a:prstClr val="black"/>
                </a:solidFill>
                <a:latin typeface="Calibri" panose="020F0502020204030204"/>
              </a:rPr>
              <a:t>Summer 2021 Book Club</a:t>
            </a:r>
          </a:p>
          <a:p>
            <a:pPr defTabSz="1219170"/>
            <a:endParaRPr lang="en-US" sz="2400">
              <a:solidFill>
                <a:prstClr val="black"/>
              </a:solidFill>
              <a:latin typeface="Calibri" panose="020F0502020204030204"/>
            </a:endParaRPr>
          </a:p>
          <a:p>
            <a:pPr defTabSz="1219170"/>
            <a:r>
              <a:rPr lang="en-US" sz="8800" b="1">
                <a:solidFill>
                  <a:srgbClr val="C00000"/>
                </a:solidFill>
                <a:latin typeface="Calibri" panose="020F0502020204030204"/>
              </a:rPr>
              <a:t>38</a:t>
            </a:r>
            <a:r>
              <a:rPr lang="en-US" sz="5333" b="1">
                <a:solidFill>
                  <a:prstClr val="black"/>
                </a:solidFill>
                <a:latin typeface="Calibri" panose="020F0502020204030204"/>
              </a:rPr>
              <a:t> Faculty</a:t>
            </a:r>
          </a:p>
          <a:p>
            <a:pPr defTabSz="1219170"/>
            <a:r>
              <a:rPr lang="en-US" sz="8800" b="1">
                <a:solidFill>
                  <a:srgbClr val="C00000"/>
                </a:solidFill>
                <a:latin typeface="Calibri" panose="020F0502020204030204"/>
              </a:rPr>
              <a:t>21</a:t>
            </a:r>
            <a:r>
              <a:rPr lang="en-US" sz="5333" b="1">
                <a:solidFill>
                  <a:prstClr val="black"/>
                </a:solidFill>
                <a:latin typeface="Calibri" panose="020F0502020204030204"/>
              </a:rPr>
              <a:t> Staff</a:t>
            </a:r>
          </a:p>
          <a:p>
            <a:pPr defTabSz="1219170"/>
            <a:r>
              <a:rPr lang="en-US" sz="8800" b="1">
                <a:solidFill>
                  <a:srgbClr val="C00000"/>
                </a:solidFill>
                <a:latin typeface="Calibri" panose="020F0502020204030204"/>
              </a:rPr>
              <a:t>13</a:t>
            </a:r>
            <a:r>
              <a:rPr lang="en-US" sz="5333" b="1">
                <a:solidFill>
                  <a:prstClr val="black"/>
                </a:solidFill>
                <a:latin typeface="Calibri" panose="020F0502020204030204"/>
              </a:rPr>
              <a:t> Students</a:t>
            </a:r>
          </a:p>
        </p:txBody>
      </p:sp>
      <p:pic>
        <p:nvPicPr>
          <p:cNvPr id="8" name="Picture 7">
            <a:extLst>
              <a:ext uri="{FF2B5EF4-FFF2-40B4-BE49-F238E27FC236}">
                <a16:creationId xmlns:a16="http://schemas.microsoft.com/office/drawing/2014/main" id="{104295A4-83D8-4198-A2C0-6C3FA103A9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8" r="1929"/>
          <a:stretch/>
        </p:blipFill>
        <p:spPr>
          <a:xfrm>
            <a:off x="14100416" y="7844590"/>
            <a:ext cx="1891224" cy="1063817"/>
          </a:xfrm>
          <a:prstGeom prst="rect">
            <a:avLst/>
          </a:prstGeom>
        </p:spPr>
      </p:pic>
    </p:spTree>
    <p:extLst>
      <p:ext uri="{BB962C8B-B14F-4D97-AF65-F5344CB8AC3E}">
        <p14:creationId xmlns:p14="http://schemas.microsoft.com/office/powerpoint/2010/main" val="3448841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FF85-AF23-483E-81E1-43D557B04077}"/>
              </a:ext>
            </a:extLst>
          </p:cNvPr>
          <p:cNvSpPr>
            <a:spLocks noGrp="1"/>
          </p:cNvSpPr>
          <p:nvPr>
            <p:ph type="title"/>
          </p:nvPr>
        </p:nvSpPr>
        <p:spPr>
          <a:xfrm>
            <a:off x="290786" y="282500"/>
            <a:ext cx="15320580" cy="1767417"/>
          </a:xfrm>
        </p:spPr>
        <p:txBody>
          <a:bodyPr>
            <a:normAutofit/>
          </a:bodyPr>
          <a:lstStyle/>
          <a:p>
            <a:r>
              <a:rPr lang="en-US" b="1">
                <a:solidFill>
                  <a:srgbClr val="C00000"/>
                </a:solidFill>
              </a:rPr>
              <a:t>CHS Fellows Program for Ag Educators</a:t>
            </a:r>
            <a:br>
              <a:rPr lang="en-US" b="1">
                <a:solidFill>
                  <a:srgbClr val="C00000"/>
                </a:solidFill>
              </a:rPr>
            </a:br>
            <a:r>
              <a:rPr lang="en-US" sz="4267" b="1" i="1">
                <a:solidFill>
                  <a:srgbClr val="C00000"/>
                </a:solidFill>
              </a:rPr>
              <a:t>Supporting local champions to engage diverse students </a:t>
            </a:r>
            <a:endParaRPr lang="en-US" b="1" i="1">
              <a:solidFill>
                <a:srgbClr val="C00000"/>
              </a:solidFill>
            </a:endParaRPr>
          </a:p>
        </p:txBody>
      </p:sp>
      <p:pic>
        <p:nvPicPr>
          <p:cNvPr id="6" name="Picture 5">
            <a:extLst>
              <a:ext uri="{FF2B5EF4-FFF2-40B4-BE49-F238E27FC236}">
                <a16:creationId xmlns:a16="http://schemas.microsoft.com/office/drawing/2014/main" id="{D3959117-0DC6-43DD-BCD6-344D91ABCE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8" r="1929"/>
          <a:stretch/>
        </p:blipFill>
        <p:spPr>
          <a:xfrm>
            <a:off x="14100416" y="7844590"/>
            <a:ext cx="1891224" cy="1063817"/>
          </a:xfrm>
          <a:prstGeom prst="rect">
            <a:avLst/>
          </a:prstGeom>
        </p:spPr>
      </p:pic>
      <p:grpSp>
        <p:nvGrpSpPr>
          <p:cNvPr id="3" name="Group 2">
            <a:extLst>
              <a:ext uri="{FF2B5EF4-FFF2-40B4-BE49-F238E27FC236}">
                <a16:creationId xmlns:a16="http://schemas.microsoft.com/office/drawing/2014/main" id="{58253B28-E590-4665-A979-8C18DD8006FE}"/>
              </a:ext>
            </a:extLst>
          </p:cNvPr>
          <p:cNvGrpSpPr/>
          <p:nvPr/>
        </p:nvGrpSpPr>
        <p:grpSpPr>
          <a:xfrm>
            <a:off x="746972" y="3296745"/>
            <a:ext cx="6792448" cy="3447097"/>
            <a:chOff x="2241884" y="1860007"/>
            <a:chExt cx="7708232" cy="3854116"/>
          </a:xfrm>
        </p:grpSpPr>
        <p:pic>
          <p:nvPicPr>
            <p:cNvPr id="5" name="Picture 4" descr="Shape&#10;&#10;Description automatically generated with medium confidence">
              <a:extLst>
                <a:ext uri="{FF2B5EF4-FFF2-40B4-BE49-F238E27FC236}">
                  <a16:creationId xmlns:a16="http://schemas.microsoft.com/office/drawing/2014/main" id="{A37874AF-256E-46B3-87A3-AA957052CA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41884" y="1860007"/>
              <a:ext cx="7708232" cy="3854116"/>
            </a:xfrm>
            <a:prstGeom prst="rect">
              <a:avLst/>
            </a:prstGeom>
          </p:spPr>
        </p:pic>
        <p:sp>
          <p:nvSpPr>
            <p:cNvPr id="7" name="Star: 5 Points 6">
              <a:extLst>
                <a:ext uri="{FF2B5EF4-FFF2-40B4-BE49-F238E27FC236}">
                  <a16:creationId xmlns:a16="http://schemas.microsoft.com/office/drawing/2014/main" id="{85983FA2-6DC4-4994-BDD4-E946F291AE19}"/>
                </a:ext>
              </a:extLst>
            </p:cNvPr>
            <p:cNvSpPr/>
            <p:nvPr/>
          </p:nvSpPr>
          <p:spPr>
            <a:xfrm>
              <a:off x="8466082" y="4755932"/>
              <a:ext cx="189187" cy="189186"/>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8" name="Star: 5 Points 7">
              <a:extLst>
                <a:ext uri="{FF2B5EF4-FFF2-40B4-BE49-F238E27FC236}">
                  <a16:creationId xmlns:a16="http://schemas.microsoft.com/office/drawing/2014/main" id="{B3AD8513-0F4C-4B9F-B3C7-37806224F39E}"/>
                </a:ext>
              </a:extLst>
            </p:cNvPr>
            <p:cNvSpPr/>
            <p:nvPr/>
          </p:nvSpPr>
          <p:spPr>
            <a:xfrm>
              <a:off x="2942896" y="3393305"/>
              <a:ext cx="189187" cy="189186"/>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9" name="Star: 5 Points 8">
              <a:extLst>
                <a:ext uri="{FF2B5EF4-FFF2-40B4-BE49-F238E27FC236}">
                  <a16:creationId xmlns:a16="http://schemas.microsoft.com/office/drawing/2014/main" id="{59F5C0C3-3B17-4416-80B8-6E171D7C3E44}"/>
                </a:ext>
              </a:extLst>
            </p:cNvPr>
            <p:cNvSpPr/>
            <p:nvPr/>
          </p:nvSpPr>
          <p:spPr>
            <a:xfrm>
              <a:off x="9417268" y="4246180"/>
              <a:ext cx="189187" cy="189186"/>
            </a:xfrm>
            <a:prstGeom prst="star5">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grpSp>
      <p:sp>
        <p:nvSpPr>
          <p:cNvPr id="4" name="TextBox 3">
            <a:extLst>
              <a:ext uri="{FF2B5EF4-FFF2-40B4-BE49-F238E27FC236}">
                <a16:creationId xmlns:a16="http://schemas.microsoft.com/office/drawing/2014/main" id="{E7F15F41-222A-4754-8A47-22B49C738A23}"/>
              </a:ext>
            </a:extLst>
          </p:cNvPr>
          <p:cNvSpPr txBox="1"/>
          <p:nvPr/>
        </p:nvSpPr>
        <p:spPr>
          <a:xfrm>
            <a:off x="8331349" y="2993229"/>
            <a:ext cx="7660291" cy="5836854"/>
          </a:xfrm>
          <a:prstGeom prst="rect">
            <a:avLst/>
          </a:prstGeom>
          <a:noFill/>
        </p:spPr>
        <p:txBody>
          <a:bodyPr wrap="square" rtlCol="0">
            <a:spAutoFit/>
          </a:bodyPr>
          <a:lstStyle/>
          <a:p>
            <a:pPr defTabSz="1219170"/>
            <a:r>
              <a:rPr lang="en-US" sz="3733">
                <a:solidFill>
                  <a:prstClr val="black"/>
                </a:solidFill>
                <a:latin typeface="Calibri" panose="020F0502020204030204"/>
              </a:rPr>
              <a:t>Monthly group discussions</a:t>
            </a:r>
          </a:p>
          <a:p>
            <a:pPr defTabSz="1219170"/>
            <a:endParaRPr lang="en-US" sz="3733">
              <a:solidFill>
                <a:prstClr val="black"/>
              </a:solidFill>
              <a:latin typeface="Calibri" panose="020F0502020204030204"/>
            </a:endParaRPr>
          </a:p>
          <a:p>
            <a:pPr defTabSz="1219170"/>
            <a:r>
              <a:rPr lang="en-US" sz="3733">
                <a:solidFill>
                  <a:prstClr val="black"/>
                </a:solidFill>
                <a:latin typeface="Calibri" panose="020F0502020204030204"/>
              </a:rPr>
              <a:t>Intercultural Competency Development </a:t>
            </a:r>
          </a:p>
          <a:p>
            <a:pPr defTabSz="1219170"/>
            <a:endParaRPr lang="en-US" sz="3733">
              <a:solidFill>
                <a:prstClr val="black"/>
              </a:solidFill>
              <a:latin typeface="Calibri" panose="020F0502020204030204"/>
            </a:endParaRPr>
          </a:p>
          <a:p>
            <a:pPr defTabSz="1219170"/>
            <a:r>
              <a:rPr lang="en-US" sz="3733">
                <a:solidFill>
                  <a:prstClr val="black"/>
                </a:solidFill>
                <a:latin typeface="Calibri" panose="020F0502020204030204"/>
              </a:rPr>
              <a:t>Reflections on individual, institutional, and community contexts</a:t>
            </a:r>
          </a:p>
          <a:p>
            <a:pPr defTabSz="1219170"/>
            <a:endParaRPr lang="en-US" sz="3733">
              <a:solidFill>
                <a:prstClr val="black"/>
              </a:solidFill>
              <a:latin typeface="Calibri" panose="020F0502020204030204"/>
            </a:endParaRPr>
          </a:p>
          <a:p>
            <a:pPr defTabSz="1219170"/>
            <a:endParaRPr lang="en-US" sz="3733">
              <a:solidFill>
                <a:prstClr val="black"/>
              </a:solidFill>
              <a:latin typeface="Calibri" panose="020F0502020204030204"/>
            </a:endParaRPr>
          </a:p>
          <a:p>
            <a:pPr defTabSz="1219170"/>
            <a:endParaRPr lang="en-US" sz="3733">
              <a:solidFill>
                <a:prstClr val="black"/>
              </a:solidFill>
              <a:latin typeface="Calibri" panose="020F0502020204030204"/>
            </a:endParaRPr>
          </a:p>
        </p:txBody>
      </p:sp>
    </p:spTree>
    <p:extLst>
      <p:ext uri="{BB962C8B-B14F-4D97-AF65-F5344CB8AC3E}">
        <p14:creationId xmlns:p14="http://schemas.microsoft.com/office/powerpoint/2010/main" val="3199554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3"/>
        <p:cNvGrpSpPr/>
        <p:nvPr/>
      </p:nvGrpSpPr>
      <p:grpSpPr>
        <a:xfrm>
          <a:off x="0" y="0"/>
          <a:ext cx="0" cy="0"/>
          <a:chOff x="0" y="0"/>
          <a:chExt cx="0" cy="0"/>
        </a:xfrm>
      </p:grpSpPr>
      <p:sp useBgFill="1">
        <p:nvSpPr>
          <p:cNvPr id="84" name="Rectangle 8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1936"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8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17600" y="961271"/>
            <a:ext cx="14020800" cy="7221459"/>
          </a:xfrm>
          <a:custGeom>
            <a:avLst/>
            <a:gdLst>
              <a:gd name="connsiteX0" fmla="*/ 0 w 14020800"/>
              <a:gd name="connsiteY0" fmla="*/ 0 h 7221459"/>
              <a:gd name="connsiteX1" fmla="*/ 527449 w 14020800"/>
              <a:gd name="connsiteY1" fmla="*/ 0 h 7221459"/>
              <a:gd name="connsiteX2" fmla="*/ 774482 w 14020800"/>
              <a:gd name="connsiteY2" fmla="*/ 0 h 7221459"/>
              <a:gd name="connsiteX3" fmla="*/ 1722555 w 14020800"/>
              <a:gd name="connsiteY3" fmla="*/ 0 h 7221459"/>
              <a:gd name="connsiteX4" fmla="*/ 2250005 w 14020800"/>
              <a:gd name="connsiteY4" fmla="*/ 0 h 7221459"/>
              <a:gd name="connsiteX5" fmla="*/ 2777454 w 14020800"/>
              <a:gd name="connsiteY5" fmla="*/ 0 h 7221459"/>
              <a:gd name="connsiteX6" fmla="*/ 3725527 w 14020800"/>
              <a:gd name="connsiteY6" fmla="*/ 0 h 7221459"/>
              <a:gd name="connsiteX7" fmla="*/ 4112768 w 14020800"/>
              <a:gd name="connsiteY7" fmla="*/ 0 h 7221459"/>
              <a:gd name="connsiteX8" fmla="*/ 5060841 w 14020800"/>
              <a:gd name="connsiteY8" fmla="*/ 0 h 7221459"/>
              <a:gd name="connsiteX9" fmla="*/ 6008914 w 14020800"/>
              <a:gd name="connsiteY9" fmla="*/ 0 h 7221459"/>
              <a:gd name="connsiteX10" fmla="*/ 6676571 w 14020800"/>
              <a:gd name="connsiteY10" fmla="*/ 0 h 7221459"/>
              <a:gd name="connsiteX11" fmla="*/ 7624645 w 14020800"/>
              <a:gd name="connsiteY11" fmla="*/ 0 h 7221459"/>
              <a:gd name="connsiteX12" fmla="*/ 8152094 w 14020800"/>
              <a:gd name="connsiteY12" fmla="*/ 0 h 7221459"/>
              <a:gd name="connsiteX13" fmla="*/ 8679543 w 14020800"/>
              <a:gd name="connsiteY13" fmla="*/ 0 h 7221459"/>
              <a:gd name="connsiteX14" fmla="*/ 9487408 w 14020800"/>
              <a:gd name="connsiteY14" fmla="*/ 0 h 7221459"/>
              <a:gd name="connsiteX15" fmla="*/ 10014857 w 14020800"/>
              <a:gd name="connsiteY15" fmla="*/ 0 h 7221459"/>
              <a:gd name="connsiteX16" fmla="*/ 10962930 w 14020800"/>
              <a:gd name="connsiteY16" fmla="*/ 0 h 7221459"/>
              <a:gd name="connsiteX17" fmla="*/ 11911003 w 14020800"/>
              <a:gd name="connsiteY17" fmla="*/ 0 h 7221459"/>
              <a:gd name="connsiteX18" fmla="*/ 12578661 w 14020800"/>
              <a:gd name="connsiteY18" fmla="*/ 0 h 7221459"/>
              <a:gd name="connsiteX19" fmla="*/ 13106110 w 14020800"/>
              <a:gd name="connsiteY19" fmla="*/ 0 h 7221459"/>
              <a:gd name="connsiteX20" fmla="*/ 13353143 w 14020800"/>
              <a:gd name="connsiteY20" fmla="*/ 0 h 7221459"/>
              <a:gd name="connsiteX21" fmla="*/ 14020800 w 14020800"/>
              <a:gd name="connsiteY21" fmla="*/ 0 h 7221459"/>
              <a:gd name="connsiteX22" fmla="*/ 14020800 w 14020800"/>
              <a:gd name="connsiteY22" fmla="*/ 512067 h 7221459"/>
              <a:gd name="connsiteX23" fmla="*/ 14020800 w 14020800"/>
              <a:gd name="connsiteY23" fmla="*/ 1096349 h 7221459"/>
              <a:gd name="connsiteX24" fmla="*/ 14020800 w 14020800"/>
              <a:gd name="connsiteY24" fmla="*/ 1608416 h 7221459"/>
              <a:gd name="connsiteX25" fmla="*/ 14020800 w 14020800"/>
              <a:gd name="connsiteY25" fmla="*/ 2337127 h 7221459"/>
              <a:gd name="connsiteX26" fmla="*/ 14020800 w 14020800"/>
              <a:gd name="connsiteY26" fmla="*/ 2993623 h 7221459"/>
              <a:gd name="connsiteX27" fmla="*/ 14020800 w 14020800"/>
              <a:gd name="connsiteY27" fmla="*/ 3650119 h 7221459"/>
              <a:gd name="connsiteX28" fmla="*/ 14020800 w 14020800"/>
              <a:gd name="connsiteY28" fmla="*/ 4451045 h 7221459"/>
              <a:gd name="connsiteX29" fmla="*/ 14020800 w 14020800"/>
              <a:gd name="connsiteY29" fmla="*/ 5179756 h 7221459"/>
              <a:gd name="connsiteX30" fmla="*/ 14020800 w 14020800"/>
              <a:gd name="connsiteY30" fmla="*/ 5619608 h 7221459"/>
              <a:gd name="connsiteX31" fmla="*/ 14020800 w 14020800"/>
              <a:gd name="connsiteY31" fmla="*/ 6203890 h 7221459"/>
              <a:gd name="connsiteX32" fmla="*/ 14020800 w 14020800"/>
              <a:gd name="connsiteY32" fmla="*/ 7221459 h 7221459"/>
              <a:gd name="connsiteX33" fmla="*/ 13353143 w 14020800"/>
              <a:gd name="connsiteY33" fmla="*/ 7221459 h 7221459"/>
              <a:gd name="connsiteX34" fmla="*/ 12965902 w 14020800"/>
              <a:gd name="connsiteY34" fmla="*/ 7221459 h 7221459"/>
              <a:gd name="connsiteX35" fmla="*/ 12718869 w 14020800"/>
              <a:gd name="connsiteY35" fmla="*/ 7221459 h 7221459"/>
              <a:gd name="connsiteX36" fmla="*/ 12331627 w 14020800"/>
              <a:gd name="connsiteY36" fmla="*/ 7221459 h 7221459"/>
              <a:gd name="connsiteX37" fmla="*/ 11523762 w 14020800"/>
              <a:gd name="connsiteY37" fmla="*/ 7221459 h 7221459"/>
              <a:gd name="connsiteX38" fmla="*/ 11136521 w 14020800"/>
              <a:gd name="connsiteY38" fmla="*/ 7221459 h 7221459"/>
              <a:gd name="connsiteX39" fmla="*/ 10889488 w 14020800"/>
              <a:gd name="connsiteY39" fmla="*/ 7221459 h 7221459"/>
              <a:gd name="connsiteX40" fmla="*/ 10502247 w 14020800"/>
              <a:gd name="connsiteY40" fmla="*/ 7221459 h 7221459"/>
              <a:gd name="connsiteX41" fmla="*/ 9974798 w 14020800"/>
              <a:gd name="connsiteY41" fmla="*/ 7221459 h 7221459"/>
              <a:gd name="connsiteX42" fmla="*/ 9307141 w 14020800"/>
              <a:gd name="connsiteY42" fmla="*/ 7221459 h 7221459"/>
              <a:gd name="connsiteX43" fmla="*/ 8919899 w 14020800"/>
              <a:gd name="connsiteY43" fmla="*/ 7221459 h 7221459"/>
              <a:gd name="connsiteX44" fmla="*/ 7971826 w 14020800"/>
              <a:gd name="connsiteY44" fmla="*/ 7221459 h 7221459"/>
              <a:gd name="connsiteX45" fmla="*/ 7304169 w 14020800"/>
              <a:gd name="connsiteY45" fmla="*/ 7221459 h 7221459"/>
              <a:gd name="connsiteX46" fmla="*/ 6356096 w 14020800"/>
              <a:gd name="connsiteY46" fmla="*/ 7221459 h 7221459"/>
              <a:gd name="connsiteX47" fmla="*/ 5548231 w 14020800"/>
              <a:gd name="connsiteY47" fmla="*/ 7221459 h 7221459"/>
              <a:gd name="connsiteX48" fmla="*/ 5020782 w 14020800"/>
              <a:gd name="connsiteY48" fmla="*/ 7221459 h 7221459"/>
              <a:gd name="connsiteX49" fmla="*/ 4212917 w 14020800"/>
              <a:gd name="connsiteY49" fmla="*/ 7221459 h 7221459"/>
              <a:gd name="connsiteX50" fmla="*/ 3825675 w 14020800"/>
              <a:gd name="connsiteY50" fmla="*/ 7221459 h 7221459"/>
              <a:gd name="connsiteX51" fmla="*/ 3158018 w 14020800"/>
              <a:gd name="connsiteY51" fmla="*/ 7221459 h 7221459"/>
              <a:gd name="connsiteX52" fmla="*/ 2910985 w 14020800"/>
              <a:gd name="connsiteY52" fmla="*/ 7221459 h 7221459"/>
              <a:gd name="connsiteX53" fmla="*/ 1962912 w 14020800"/>
              <a:gd name="connsiteY53" fmla="*/ 7221459 h 7221459"/>
              <a:gd name="connsiteX54" fmla="*/ 1295255 w 14020800"/>
              <a:gd name="connsiteY54" fmla="*/ 7221459 h 7221459"/>
              <a:gd name="connsiteX55" fmla="*/ 0 w 14020800"/>
              <a:gd name="connsiteY55" fmla="*/ 7221459 h 7221459"/>
              <a:gd name="connsiteX56" fmla="*/ 0 w 14020800"/>
              <a:gd name="connsiteY56" fmla="*/ 6637177 h 7221459"/>
              <a:gd name="connsiteX57" fmla="*/ 0 w 14020800"/>
              <a:gd name="connsiteY57" fmla="*/ 6125110 h 7221459"/>
              <a:gd name="connsiteX58" fmla="*/ 0 w 14020800"/>
              <a:gd name="connsiteY58" fmla="*/ 5324185 h 7221459"/>
              <a:gd name="connsiteX59" fmla="*/ 0 w 14020800"/>
              <a:gd name="connsiteY59" fmla="*/ 4667688 h 7221459"/>
              <a:gd name="connsiteX60" fmla="*/ 0 w 14020800"/>
              <a:gd name="connsiteY60" fmla="*/ 4227836 h 7221459"/>
              <a:gd name="connsiteX61" fmla="*/ 0 w 14020800"/>
              <a:gd name="connsiteY61" fmla="*/ 3571340 h 7221459"/>
              <a:gd name="connsiteX62" fmla="*/ 0 w 14020800"/>
              <a:gd name="connsiteY62" fmla="*/ 2987058 h 7221459"/>
              <a:gd name="connsiteX63" fmla="*/ 0 w 14020800"/>
              <a:gd name="connsiteY63" fmla="*/ 2402776 h 7221459"/>
              <a:gd name="connsiteX64" fmla="*/ 0 w 14020800"/>
              <a:gd name="connsiteY64" fmla="*/ 1818495 h 7221459"/>
              <a:gd name="connsiteX65" fmla="*/ 0 w 14020800"/>
              <a:gd name="connsiteY65" fmla="*/ 1234213 h 7221459"/>
              <a:gd name="connsiteX66" fmla="*/ 0 w 14020800"/>
              <a:gd name="connsiteY66" fmla="*/ 0 h 722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020800" h="7221459" extrusionOk="0">
                <a:moveTo>
                  <a:pt x="0" y="0"/>
                </a:moveTo>
                <a:cubicBezTo>
                  <a:pt x="165640" y="-18692"/>
                  <a:pt x="333233" y="12246"/>
                  <a:pt x="527449" y="0"/>
                </a:cubicBezTo>
                <a:cubicBezTo>
                  <a:pt x="721665" y="-12246"/>
                  <a:pt x="664738" y="5892"/>
                  <a:pt x="774482" y="0"/>
                </a:cubicBezTo>
                <a:cubicBezTo>
                  <a:pt x="884226" y="-5892"/>
                  <a:pt x="1484294" y="-41588"/>
                  <a:pt x="1722555" y="0"/>
                </a:cubicBezTo>
                <a:cubicBezTo>
                  <a:pt x="1960816" y="41588"/>
                  <a:pt x="1994053" y="8951"/>
                  <a:pt x="2250005" y="0"/>
                </a:cubicBezTo>
                <a:cubicBezTo>
                  <a:pt x="2505957" y="-8951"/>
                  <a:pt x="2638042" y="23120"/>
                  <a:pt x="2777454" y="0"/>
                </a:cubicBezTo>
                <a:cubicBezTo>
                  <a:pt x="2916866" y="-23120"/>
                  <a:pt x="3409022" y="-46829"/>
                  <a:pt x="3725527" y="0"/>
                </a:cubicBezTo>
                <a:cubicBezTo>
                  <a:pt x="4042032" y="46829"/>
                  <a:pt x="4026938" y="15285"/>
                  <a:pt x="4112768" y="0"/>
                </a:cubicBezTo>
                <a:cubicBezTo>
                  <a:pt x="4198598" y="-15285"/>
                  <a:pt x="4688175" y="-28442"/>
                  <a:pt x="5060841" y="0"/>
                </a:cubicBezTo>
                <a:cubicBezTo>
                  <a:pt x="5433507" y="28442"/>
                  <a:pt x="5624510" y="-35784"/>
                  <a:pt x="6008914" y="0"/>
                </a:cubicBezTo>
                <a:cubicBezTo>
                  <a:pt x="6393318" y="35784"/>
                  <a:pt x="6480619" y="9690"/>
                  <a:pt x="6676571" y="0"/>
                </a:cubicBezTo>
                <a:cubicBezTo>
                  <a:pt x="6872523" y="-9690"/>
                  <a:pt x="7176915" y="19103"/>
                  <a:pt x="7624645" y="0"/>
                </a:cubicBezTo>
                <a:cubicBezTo>
                  <a:pt x="8072375" y="-19103"/>
                  <a:pt x="7983268" y="22580"/>
                  <a:pt x="8152094" y="0"/>
                </a:cubicBezTo>
                <a:cubicBezTo>
                  <a:pt x="8320920" y="-22580"/>
                  <a:pt x="8431147" y="-2073"/>
                  <a:pt x="8679543" y="0"/>
                </a:cubicBezTo>
                <a:cubicBezTo>
                  <a:pt x="8927939" y="2073"/>
                  <a:pt x="9145625" y="-39061"/>
                  <a:pt x="9487408" y="0"/>
                </a:cubicBezTo>
                <a:cubicBezTo>
                  <a:pt x="9829192" y="39061"/>
                  <a:pt x="9851674" y="6208"/>
                  <a:pt x="10014857" y="0"/>
                </a:cubicBezTo>
                <a:cubicBezTo>
                  <a:pt x="10178040" y="-6208"/>
                  <a:pt x="10729627" y="20517"/>
                  <a:pt x="10962930" y="0"/>
                </a:cubicBezTo>
                <a:cubicBezTo>
                  <a:pt x="11196233" y="-20517"/>
                  <a:pt x="11648708" y="-21720"/>
                  <a:pt x="11911003" y="0"/>
                </a:cubicBezTo>
                <a:cubicBezTo>
                  <a:pt x="12173298" y="21720"/>
                  <a:pt x="12440905" y="-15115"/>
                  <a:pt x="12578661" y="0"/>
                </a:cubicBezTo>
                <a:cubicBezTo>
                  <a:pt x="12716417" y="15115"/>
                  <a:pt x="12849335" y="1156"/>
                  <a:pt x="13106110" y="0"/>
                </a:cubicBezTo>
                <a:cubicBezTo>
                  <a:pt x="13362885" y="-1156"/>
                  <a:pt x="13240732" y="-9980"/>
                  <a:pt x="13353143" y="0"/>
                </a:cubicBezTo>
                <a:cubicBezTo>
                  <a:pt x="13465554" y="9980"/>
                  <a:pt x="13851309" y="23020"/>
                  <a:pt x="14020800" y="0"/>
                </a:cubicBezTo>
                <a:cubicBezTo>
                  <a:pt x="14045795" y="228589"/>
                  <a:pt x="14019681" y="348218"/>
                  <a:pt x="14020800" y="512067"/>
                </a:cubicBezTo>
                <a:cubicBezTo>
                  <a:pt x="14021919" y="675916"/>
                  <a:pt x="14001354" y="832031"/>
                  <a:pt x="14020800" y="1096349"/>
                </a:cubicBezTo>
                <a:cubicBezTo>
                  <a:pt x="14040246" y="1360667"/>
                  <a:pt x="13996093" y="1484637"/>
                  <a:pt x="14020800" y="1608416"/>
                </a:cubicBezTo>
                <a:cubicBezTo>
                  <a:pt x="14045507" y="1732195"/>
                  <a:pt x="14050701" y="2168959"/>
                  <a:pt x="14020800" y="2337127"/>
                </a:cubicBezTo>
                <a:cubicBezTo>
                  <a:pt x="13990899" y="2505295"/>
                  <a:pt x="14024914" y="2724070"/>
                  <a:pt x="14020800" y="2993623"/>
                </a:cubicBezTo>
                <a:cubicBezTo>
                  <a:pt x="14016686" y="3263176"/>
                  <a:pt x="14026288" y="3489101"/>
                  <a:pt x="14020800" y="3650119"/>
                </a:cubicBezTo>
                <a:cubicBezTo>
                  <a:pt x="14015312" y="3811137"/>
                  <a:pt x="13981930" y="4287480"/>
                  <a:pt x="14020800" y="4451045"/>
                </a:cubicBezTo>
                <a:cubicBezTo>
                  <a:pt x="14059670" y="4614610"/>
                  <a:pt x="14055375" y="4855527"/>
                  <a:pt x="14020800" y="5179756"/>
                </a:cubicBezTo>
                <a:cubicBezTo>
                  <a:pt x="13986225" y="5503985"/>
                  <a:pt x="14017539" y="5463344"/>
                  <a:pt x="14020800" y="5619608"/>
                </a:cubicBezTo>
                <a:cubicBezTo>
                  <a:pt x="14024061" y="5775872"/>
                  <a:pt x="13997859" y="5917121"/>
                  <a:pt x="14020800" y="6203890"/>
                </a:cubicBezTo>
                <a:cubicBezTo>
                  <a:pt x="14043741" y="6490659"/>
                  <a:pt x="13982016" y="6767739"/>
                  <a:pt x="14020800" y="7221459"/>
                </a:cubicBezTo>
                <a:cubicBezTo>
                  <a:pt x="13844401" y="7196092"/>
                  <a:pt x="13675272" y="7210099"/>
                  <a:pt x="13353143" y="7221459"/>
                </a:cubicBezTo>
                <a:cubicBezTo>
                  <a:pt x="13031014" y="7232819"/>
                  <a:pt x="13093221" y="7240391"/>
                  <a:pt x="12965902" y="7221459"/>
                </a:cubicBezTo>
                <a:cubicBezTo>
                  <a:pt x="12838583" y="7202527"/>
                  <a:pt x="12826451" y="7218528"/>
                  <a:pt x="12718869" y="7221459"/>
                </a:cubicBezTo>
                <a:cubicBezTo>
                  <a:pt x="12611287" y="7224390"/>
                  <a:pt x="12467917" y="7221345"/>
                  <a:pt x="12331627" y="7221459"/>
                </a:cubicBezTo>
                <a:cubicBezTo>
                  <a:pt x="12195337" y="7221573"/>
                  <a:pt x="11744540" y="7208243"/>
                  <a:pt x="11523762" y="7221459"/>
                </a:cubicBezTo>
                <a:cubicBezTo>
                  <a:pt x="11302984" y="7234675"/>
                  <a:pt x="11285678" y="7226642"/>
                  <a:pt x="11136521" y="7221459"/>
                </a:cubicBezTo>
                <a:cubicBezTo>
                  <a:pt x="10987364" y="7216276"/>
                  <a:pt x="10990600" y="7233367"/>
                  <a:pt x="10889488" y="7221459"/>
                </a:cubicBezTo>
                <a:cubicBezTo>
                  <a:pt x="10788376" y="7209551"/>
                  <a:pt x="10674353" y="7223759"/>
                  <a:pt x="10502247" y="7221459"/>
                </a:cubicBezTo>
                <a:cubicBezTo>
                  <a:pt x="10330141" y="7219159"/>
                  <a:pt x="10237355" y="7219988"/>
                  <a:pt x="9974798" y="7221459"/>
                </a:cubicBezTo>
                <a:cubicBezTo>
                  <a:pt x="9712241" y="7222930"/>
                  <a:pt x="9588326" y="7218474"/>
                  <a:pt x="9307141" y="7221459"/>
                </a:cubicBezTo>
                <a:cubicBezTo>
                  <a:pt x="9025956" y="7224444"/>
                  <a:pt x="9084194" y="7238631"/>
                  <a:pt x="8919899" y="7221459"/>
                </a:cubicBezTo>
                <a:cubicBezTo>
                  <a:pt x="8755604" y="7204287"/>
                  <a:pt x="8394773" y="7227312"/>
                  <a:pt x="7971826" y="7221459"/>
                </a:cubicBezTo>
                <a:cubicBezTo>
                  <a:pt x="7548879" y="7215606"/>
                  <a:pt x="7466727" y="7193871"/>
                  <a:pt x="7304169" y="7221459"/>
                </a:cubicBezTo>
                <a:cubicBezTo>
                  <a:pt x="7141611" y="7249047"/>
                  <a:pt x="6646314" y="7226175"/>
                  <a:pt x="6356096" y="7221459"/>
                </a:cubicBezTo>
                <a:cubicBezTo>
                  <a:pt x="6065878" y="7216743"/>
                  <a:pt x="5823656" y="7241324"/>
                  <a:pt x="5548231" y="7221459"/>
                </a:cubicBezTo>
                <a:cubicBezTo>
                  <a:pt x="5272806" y="7201594"/>
                  <a:pt x="5148408" y="7223158"/>
                  <a:pt x="5020782" y="7221459"/>
                </a:cubicBezTo>
                <a:cubicBezTo>
                  <a:pt x="4893156" y="7219760"/>
                  <a:pt x="4610369" y="7235412"/>
                  <a:pt x="4212917" y="7221459"/>
                </a:cubicBezTo>
                <a:cubicBezTo>
                  <a:pt x="3815466" y="7207506"/>
                  <a:pt x="4005441" y="7231452"/>
                  <a:pt x="3825675" y="7221459"/>
                </a:cubicBezTo>
                <a:cubicBezTo>
                  <a:pt x="3645909" y="7211466"/>
                  <a:pt x="3445492" y="7236384"/>
                  <a:pt x="3158018" y="7221459"/>
                </a:cubicBezTo>
                <a:cubicBezTo>
                  <a:pt x="2870544" y="7206534"/>
                  <a:pt x="2982335" y="7213020"/>
                  <a:pt x="2910985" y="7221459"/>
                </a:cubicBezTo>
                <a:cubicBezTo>
                  <a:pt x="2839635" y="7229898"/>
                  <a:pt x="2377520" y="7227158"/>
                  <a:pt x="1962912" y="7221459"/>
                </a:cubicBezTo>
                <a:cubicBezTo>
                  <a:pt x="1548304" y="7215760"/>
                  <a:pt x="1558477" y="7211788"/>
                  <a:pt x="1295255" y="7221459"/>
                </a:cubicBezTo>
                <a:cubicBezTo>
                  <a:pt x="1032033" y="7231130"/>
                  <a:pt x="337198" y="7188075"/>
                  <a:pt x="0" y="7221459"/>
                </a:cubicBezTo>
                <a:cubicBezTo>
                  <a:pt x="14497" y="6995199"/>
                  <a:pt x="-16647" y="6779377"/>
                  <a:pt x="0" y="6637177"/>
                </a:cubicBezTo>
                <a:cubicBezTo>
                  <a:pt x="16647" y="6494977"/>
                  <a:pt x="18993" y="6338808"/>
                  <a:pt x="0" y="6125110"/>
                </a:cubicBezTo>
                <a:cubicBezTo>
                  <a:pt x="-18993" y="5911412"/>
                  <a:pt x="-35611" y="5631317"/>
                  <a:pt x="0" y="5324185"/>
                </a:cubicBezTo>
                <a:cubicBezTo>
                  <a:pt x="35611" y="5017054"/>
                  <a:pt x="24109" y="4845643"/>
                  <a:pt x="0" y="4667688"/>
                </a:cubicBezTo>
                <a:cubicBezTo>
                  <a:pt x="-24109" y="4489733"/>
                  <a:pt x="-558" y="4346121"/>
                  <a:pt x="0" y="4227836"/>
                </a:cubicBezTo>
                <a:cubicBezTo>
                  <a:pt x="558" y="4109551"/>
                  <a:pt x="-27414" y="3811860"/>
                  <a:pt x="0" y="3571340"/>
                </a:cubicBezTo>
                <a:cubicBezTo>
                  <a:pt x="27414" y="3330820"/>
                  <a:pt x="3521" y="3135871"/>
                  <a:pt x="0" y="2987058"/>
                </a:cubicBezTo>
                <a:cubicBezTo>
                  <a:pt x="-3521" y="2838245"/>
                  <a:pt x="12182" y="2604389"/>
                  <a:pt x="0" y="2402776"/>
                </a:cubicBezTo>
                <a:cubicBezTo>
                  <a:pt x="-12182" y="2201163"/>
                  <a:pt x="-18913" y="2090064"/>
                  <a:pt x="0" y="1818495"/>
                </a:cubicBezTo>
                <a:cubicBezTo>
                  <a:pt x="18913" y="1546926"/>
                  <a:pt x="20807" y="1494914"/>
                  <a:pt x="0" y="1234213"/>
                </a:cubicBezTo>
                <a:cubicBezTo>
                  <a:pt x="-20807" y="973512"/>
                  <a:pt x="-9249" y="554637"/>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pic>
        <p:nvPicPr>
          <p:cNvPr id="2" name="Picture 3">
            <a:extLst>
              <a:ext uri="{FF2B5EF4-FFF2-40B4-BE49-F238E27FC236}">
                <a16:creationId xmlns:a16="http://schemas.microsoft.com/office/drawing/2014/main" id="{F4D553B7-0360-4885-8800-4CFFE7B00B3C}"/>
              </a:ext>
            </a:extLst>
          </p:cNvPr>
          <p:cNvPicPr>
            <a:picLocks noChangeAspect="1"/>
          </p:cNvPicPr>
          <p:nvPr/>
        </p:nvPicPr>
        <p:blipFill>
          <a:blip r:embed="rId3"/>
          <a:stretch>
            <a:fillRect/>
          </a:stretch>
        </p:blipFill>
        <p:spPr>
          <a:xfrm>
            <a:off x="1320800" y="1259418"/>
            <a:ext cx="5691717" cy="3096684"/>
          </a:xfrm>
          <a:prstGeom prst="rect">
            <a:avLst/>
          </a:prstGeom>
        </p:spPr>
      </p:pic>
      <p:pic>
        <p:nvPicPr>
          <p:cNvPr id="23" name="Picture 22" descr="A person smiling for the camera&#10;&#10;Description automatically generated with low confidence">
            <a:extLst>
              <a:ext uri="{FF2B5EF4-FFF2-40B4-BE49-F238E27FC236}">
                <a16:creationId xmlns:a16="http://schemas.microsoft.com/office/drawing/2014/main" id="{4C33E1F8-CFAD-476F-BFBD-0CE23AB438C3}"/>
              </a:ext>
            </a:extLst>
          </p:cNvPr>
          <p:cNvPicPr>
            <a:picLocks noChangeAspect="1"/>
          </p:cNvPicPr>
          <p:nvPr/>
        </p:nvPicPr>
        <p:blipFill>
          <a:blip r:embed="rId4"/>
          <a:stretch>
            <a:fillRect/>
          </a:stretch>
        </p:blipFill>
        <p:spPr>
          <a:xfrm>
            <a:off x="7103534" y="1259418"/>
            <a:ext cx="2760133" cy="2754453"/>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2D9A7764-0FD6-439E-9BDE-2D34F0FBB3CD}"/>
              </a:ext>
            </a:extLst>
          </p:cNvPr>
          <p:cNvPicPr>
            <a:picLocks noChangeAspect="1"/>
          </p:cNvPicPr>
          <p:nvPr/>
        </p:nvPicPr>
        <p:blipFill>
          <a:blip r:embed="rId5"/>
          <a:stretch>
            <a:fillRect/>
          </a:stretch>
        </p:blipFill>
        <p:spPr>
          <a:xfrm>
            <a:off x="9956801" y="1259418"/>
            <a:ext cx="2569633" cy="3096684"/>
          </a:xfrm>
          <a:prstGeom prst="rect">
            <a:avLst/>
          </a:prstGeom>
        </p:spPr>
      </p:pic>
      <p:pic>
        <p:nvPicPr>
          <p:cNvPr id="21" name="Picture 20" descr="A person in a white shirt&#10;&#10;Description automatically generated with medium confidence">
            <a:extLst>
              <a:ext uri="{FF2B5EF4-FFF2-40B4-BE49-F238E27FC236}">
                <a16:creationId xmlns:a16="http://schemas.microsoft.com/office/drawing/2014/main" id="{3A5D097B-F548-463F-8E4E-D292C92D7451}"/>
              </a:ext>
            </a:extLst>
          </p:cNvPr>
          <p:cNvPicPr>
            <a:picLocks noChangeAspect="1"/>
          </p:cNvPicPr>
          <p:nvPr/>
        </p:nvPicPr>
        <p:blipFill>
          <a:blip r:embed="rId6"/>
          <a:stretch>
            <a:fillRect/>
          </a:stretch>
        </p:blipFill>
        <p:spPr>
          <a:xfrm>
            <a:off x="12619567" y="1259418"/>
            <a:ext cx="2211917" cy="3096684"/>
          </a:xfrm>
          <a:prstGeom prst="rect">
            <a:avLst/>
          </a:prstGeom>
        </p:spPr>
      </p:pic>
      <p:pic>
        <p:nvPicPr>
          <p:cNvPr id="13" name="Picture 12" descr="A person smiling for the camera&#10;&#10;Description automatically generated with medium confidence">
            <a:extLst>
              <a:ext uri="{FF2B5EF4-FFF2-40B4-BE49-F238E27FC236}">
                <a16:creationId xmlns:a16="http://schemas.microsoft.com/office/drawing/2014/main" id="{476A7C25-8D9B-4E9A-91DF-592CB0D7DD37}"/>
              </a:ext>
            </a:extLst>
          </p:cNvPr>
          <p:cNvPicPr>
            <a:picLocks noChangeAspect="1"/>
          </p:cNvPicPr>
          <p:nvPr/>
        </p:nvPicPr>
        <p:blipFill>
          <a:blip r:embed="rId7"/>
          <a:stretch>
            <a:fillRect/>
          </a:stretch>
        </p:blipFill>
        <p:spPr>
          <a:xfrm>
            <a:off x="1320800" y="4447118"/>
            <a:ext cx="1797051" cy="3354917"/>
          </a:xfrm>
          <a:prstGeom prst="rect">
            <a:avLst/>
          </a:prstGeom>
        </p:spPr>
      </p:pic>
      <p:pic>
        <p:nvPicPr>
          <p:cNvPr id="19" name="Picture 18" descr="A person smiling for the camera&#10;&#10;Description automatically generated with medium confidence">
            <a:extLst>
              <a:ext uri="{FF2B5EF4-FFF2-40B4-BE49-F238E27FC236}">
                <a16:creationId xmlns:a16="http://schemas.microsoft.com/office/drawing/2014/main" id="{E740B34E-E988-44CB-B904-247BDC684A8F}"/>
              </a:ext>
            </a:extLst>
          </p:cNvPr>
          <p:cNvPicPr>
            <a:picLocks noChangeAspect="1"/>
          </p:cNvPicPr>
          <p:nvPr/>
        </p:nvPicPr>
        <p:blipFill>
          <a:blip r:embed="rId8"/>
          <a:stretch>
            <a:fillRect/>
          </a:stretch>
        </p:blipFill>
        <p:spPr>
          <a:xfrm>
            <a:off x="3208867" y="4447118"/>
            <a:ext cx="2406651" cy="3354917"/>
          </a:xfrm>
          <a:prstGeom prst="rect">
            <a:avLst/>
          </a:prstGeom>
        </p:spPr>
      </p:pic>
      <p:pic>
        <p:nvPicPr>
          <p:cNvPr id="5" name="Picture 4" descr="A person in a striped shirt&#10;&#10;Description automatically generated with low confidence">
            <a:extLst>
              <a:ext uri="{FF2B5EF4-FFF2-40B4-BE49-F238E27FC236}">
                <a16:creationId xmlns:a16="http://schemas.microsoft.com/office/drawing/2014/main" id="{D8E03B4B-E698-4103-8BF9-159484C28000}"/>
              </a:ext>
            </a:extLst>
          </p:cNvPr>
          <p:cNvPicPr>
            <a:picLocks noChangeAspect="1"/>
          </p:cNvPicPr>
          <p:nvPr/>
        </p:nvPicPr>
        <p:blipFill>
          <a:blip r:embed="rId9"/>
          <a:stretch>
            <a:fillRect/>
          </a:stretch>
        </p:blipFill>
        <p:spPr>
          <a:xfrm>
            <a:off x="5706533" y="4447118"/>
            <a:ext cx="3752851" cy="3354917"/>
          </a:xfrm>
          <a:prstGeom prst="rect">
            <a:avLst/>
          </a:prstGeom>
        </p:spPr>
      </p:pic>
      <p:pic>
        <p:nvPicPr>
          <p:cNvPr id="3" name="Picture 2" descr="A person smiling for the camera&#10;&#10;Description automatically generated with medium confidence">
            <a:extLst>
              <a:ext uri="{FF2B5EF4-FFF2-40B4-BE49-F238E27FC236}">
                <a16:creationId xmlns:a16="http://schemas.microsoft.com/office/drawing/2014/main" id="{82636A0C-A767-42E5-9D60-235586489A74}"/>
              </a:ext>
            </a:extLst>
          </p:cNvPr>
          <p:cNvPicPr>
            <a:picLocks noChangeAspect="1"/>
          </p:cNvPicPr>
          <p:nvPr/>
        </p:nvPicPr>
        <p:blipFill>
          <a:blip r:embed="rId10"/>
          <a:stretch>
            <a:fillRect/>
          </a:stretch>
        </p:blipFill>
        <p:spPr>
          <a:xfrm>
            <a:off x="9539705" y="4971161"/>
            <a:ext cx="2015067" cy="2830876"/>
          </a:xfrm>
          <a:prstGeom prst="rect">
            <a:avLst/>
          </a:prstGeom>
        </p:spPr>
      </p:pic>
      <p:pic>
        <p:nvPicPr>
          <p:cNvPr id="25" name="Picture 24" descr="A person wearing a blue shirt&#10;&#10;Description automatically generated with medium confidence">
            <a:extLst>
              <a:ext uri="{FF2B5EF4-FFF2-40B4-BE49-F238E27FC236}">
                <a16:creationId xmlns:a16="http://schemas.microsoft.com/office/drawing/2014/main" id="{C3A79B06-D2D5-44D4-9F9D-A709F0FF5177}"/>
              </a:ext>
            </a:extLst>
          </p:cNvPr>
          <p:cNvPicPr>
            <a:picLocks noChangeAspect="1"/>
          </p:cNvPicPr>
          <p:nvPr/>
        </p:nvPicPr>
        <p:blipFill>
          <a:blip r:embed="rId11"/>
          <a:stretch>
            <a:fillRect/>
          </a:stretch>
        </p:blipFill>
        <p:spPr>
          <a:xfrm>
            <a:off x="11658600" y="4447118"/>
            <a:ext cx="3175000" cy="3354917"/>
          </a:xfrm>
          <a:prstGeom prst="rect">
            <a:avLst/>
          </a:prstGeom>
        </p:spPr>
      </p:pic>
    </p:spTree>
    <p:extLst>
      <p:ext uri="{BB962C8B-B14F-4D97-AF65-F5344CB8AC3E}">
        <p14:creationId xmlns:p14="http://schemas.microsoft.com/office/powerpoint/2010/main" val="1736887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F09A-91AF-4201-91DE-C5393A548FB2}"/>
              </a:ext>
            </a:extLst>
          </p:cNvPr>
          <p:cNvSpPr>
            <a:spLocks noGrp="1"/>
          </p:cNvSpPr>
          <p:nvPr>
            <p:ph type="title"/>
          </p:nvPr>
        </p:nvSpPr>
        <p:spPr/>
        <p:txBody>
          <a:bodyPr lIns="0" tIns="0" rIns="0" bIns="0" anchor="t"/>
          <a:lstStyle/>
          <a:p>
            <a:r>
              <a:rPr lang="en-US"/>
              <a:t>Time for a DRAWING!!!!</a:t>
            </a:r>
          </a:p>
        </p:txBody>
      </p:sp>
      <p:pic>
        <p:nvPicPr>
          <p:cNvPr id="4" name="Picture 4" descr="A picture containing text, stationary&#10;&#10;Description automatically generated">
            <a:extLst>
              <a:ext uri="{FF2B5EF4-FFF2-40B4-BE49-F238E27FC236}">
                <a16:creationId xmlns:a16="http://schemas.microsoft.com/office/drawing/2014/main" id="{727D5E11-D924-45E5-95B3-62B461D5C1E6}"/>
              </a:ext>
            </a:extLst>
          </p:cNvPr>
          <p:cNvPicPr>
            <a:picLocks noChangeAspect="1"/>
          </p:cNvPicPr>
          <p:nvPr/>
        </p:nvPicPr>
        <p:blipFill>
          <a:blip r:embed="rId2"/>
          <a:stretch>
            <a:fillRect/>
          </a:stretch>
        </p:blipFill>
        <p:spPr>
          <a:xfrm>
            <a:off x="2731496" y="1145529"/>
            <a:ext cx="11512882" cy="7693080"/>
          </a:xfrm>
          <a:prstGeom prst="rect">
            <a:avLst/>
          </a:prstGeom>
        </p:spPr>
      </p:pic>
    </p:spTree>
    <p:extLst>
      <p:ext uri="{BB962C8B-B14F-4D97-AF65-F5344CB8AC3E}">
        <p14:creationId xmlns:p14="http://schemas.microsoft.com/office/powerpoint/2010/main" val="45766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E8F4-D07A-4C24-A7C4-8C7F1F0B6C6A}"/>
              </a:ext>
            </a:extLst>
          </p:cNvPr>
          <p:cNvSpPr>
            <a:spLocks noGrp="1"/>
          </p:cNvSpPr>
          <p:nvPr>
            <p:ph type="title"/>
          </p:nvPr>
        </p:nvSpPr>
        <p:spPr/>
        <p:txBody>
          <a:bodyPr lIns="0" tIns="0" rIns="0" bIns="0" anchor="t"/>
          <a:lstStyle/>
          <a:p>
            <a:r>
              <a:rPr lang="en-US">
                <a:cs typeface="Calibri"/>
              </a:rPr>
              <a:t>CASNR Student Success Team</a:t>
            </a:r>
            <a:endParaRPr lang="en-US">
              <a:ea typeface="+mn-lt"/>
              <a:cs typeface="+mn-lt"/>
            </a:endParaRPr>
          </a:p>
          <a:p>
            <a:endParaRPr lang="en-US"/>
          </a:p>
        </p:txBody>
      </p:sp>
      <p:sp>
        <p:nvSpPr>
          <p:cNvPr id="3" name="Text Placeholder 2">
            <a:extLst>
              <a:ext uri="{FF2B5EF4-FFF2-40B4-BE49-F238E27FC236}">
                <a16:creationId xmlns:a16="http://schemas.microsoft.com/office/drawing/2014/main" id="{C16960FD-87B2-4AB0-A28E-219B45BF4ABA}"/>
              </a:ext>
            </a:extLst>
          </p:cNvPr>
          <p:cNvSpPr>
            <a:spLocks noGrp="1"/>
          </p:cNvSpPr>
          <p:nvPr>
            <p:ph type="body" idx="1"/>
          </p:nvPr>
        </p:nvSpPr>
        <p:spPr/>
        <p:txBody>
          <a:bodyPr/>
          <a:lstStyle/>
          <a:p>
            <a:pPr algn="l"/>
            <a:r>
              <a:rPr lang="en-US" sz="5400">
                <a:ea typeface="+mn-lt"/>
                <a:cs typeface="+mn-lt"/>
              </a:rPr>
              <a:t>East Campus Husker Pantry</a:t>
            </a:r>
          </a:p>
          <a:p>
            <a:pPr algn="l"/>
            <a:endParaRPr lang="en-US" b="0">
              <a:ea typeface="+mn-lt"/>
              <a:cs typeface="+mn-lt"/>
            </a:endParaRPr>
          </a:p>
          <a:p>
            <a:pPr marL="457200" indent="-457200" algn="l">
              <a:buFont typeface="Arial"/>
              <a:buChar char="•"/>
            </a:pPr>
            <a:r>
              <a:rPr lang="en-US" sz="3600" b="0">
                <a:ea typeface="+mn-lt"/>
                <a:cs typeface="+mn-lt"/>
              </a:rPr>
              <a:t>Located in the Filley Hall Collaboration Space</a:t>
            </a:r>
            <a:endParaRPr lang="en-US" sz="3600">
              <a:ea typeface="+mn-lt"/>
              <a:cs typeface="+mn-lt"/>
            </a:endParaRPr>
          </a:p>
          <a:p>
            <a:pPr marL="457200" indent="-457200" algn="l">
              <a:buFont typeface="Arial"/>
              <a:buChar char="•"/>
            </a:pPr>
            <a:r>
              <a:rPr lang="en-US" sz="3600" b="0">
                <a:ea typeface="+mn-lt"/>
                <a:cs typeface="+mn-lt"/>
              </a:rPr>
              <a:t>Tentative soft opening on August 30, 10 hours a week</a:t>
            </a:r>
            <a:endParaRPr lang="en-US" sz="3600">
              <a:ea typeface="+mn-lt"/>
              <a:cs typeface="+mn-lt"/>
            </a:endParaRPr>
          </a:p>
          <a:p>
            <a:pPr marL="457200" indent="-457200" algn="l">
              <a:buFont typeface="Arial"/>
              <a:buChar char="•"/>
            </a:pPr>
            <a:r>
              <a:rPr lang="en-US" sz="3600" b="0">
                <a:ea typeface="+mn-lt"/>
                <a:cs typeface="+mn-lt"/>
              </a:rPr>
              <a:t>Partnership with Husker Pantry</a:t>
            </a:r>
            <a:endParaRPr lang="en-US" sz="3600">
              <a:ea typeface="+mn-lt"/>
              <a:cs typeface="+mn-lt"/>
            </a:endParaRPr>
          </a:p>
          <a:p>
            <a:pPr marL="457200" indent="-457200" algn="l">
              <a:buFont typeface="Arial"/>
              <a:buChar char="•"/>
            </a:pPr>
            <a:r>
              <a:rPr lang="en-US" sz="3600" b="0">
                <a:ea typeface="+mn-lt"/>
                <a:cs typeface="+mn-lt"/>
              </a:rPr>
              <a:t>Donations can be made in bins across East Campus or through the Amazon</a:t>
            </a:r>
            <a:endParaRPr lang="en-US" sz="3600">
              <a:ea typeface="+mn-lt"/>
              <a:cs typeface="+mn-lt"/>
            </a:endParaRPr>
          </a:p>
          <a:p>
            <a:pPr marL="457200" indent="-457200" algn="l">
              <a:buFont typeface="Arial"/>
              <a:buChar char="•"/>
            </a:pPr>
            <a:r>
              <a:rPr lang="en-US" sz="3600" b="0">
                <a:ea typeface="+mn-lt"/>
                <a:cs typeface="+mn-lt"/>
              </a:rPr>
              <a:t>Food, hygiene supplies, school supplies</a:t>
            </a:r>
            <a:endParaRPr lang="en-US" sz="3600">
              <a:ea typeface="+mn-lt"/>
              <a:cs typeface="+mn-lt"/>
            </a:endParaRPr>
          </a:p>
          <a:p>
            <a:pPr marL="457200" indent="-457200" algn="l">
              <a:buFont typeface="Arial"/>
              <a:buChar char="•"/>
            </a:pPr>
            <a:r>
              <a:rPr lang="en-US" sz="3600" b="0">
                <a:ea typeface="+mn-lt"/>
                <a:cs typeface="+mn-lt"/>
              </a:rPr>
              <a:t>Cactus Cares partnership with Loeffel Meat Lab</a:t>
            </a:r>
            <a:endParaRPr lang="en-US" sz="3600">
              <a:cs typeface="Calibri"/>
            </a:endParaRPr>
          </a:p>
          <a:p>
            <a:endParaRPr lang="en-US" sz="3200">
              <a:cs typeface="Calibri"/>
            </a:endParaRPr>
          </a:p>
        </p:txBody>
      </p:sp>
    </p:spTree>
    <p:extLst>
      <p:ext uri="{BB962C8B-B14F-4D97-AF65-F5344CB8AC3E}">
        <p14:creationId xmlns:p14="http://schemas.microsoft.com/office/powerpoint/2010/main" val="3952179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IANR East Campus Discovery Days</a:t>
            </a:r>
          </a:p>
        </p:txBody>
      </p:sp>
      <p:pic>
        <p:nvPicPr>
          <p:cNvPr id="4" name="Picture 4">
            <a:extLst>
              <a:ext uri="{FF2B5EF4-FFF2-40B4-BE49-F238E27FC236}">
                <a16:creationId xmlns:a16="http://schemas.microsoft.com/office/drawing/2014/main" id="{1F9A34E5-7EEF-41D4-8697-19A7CE57162D}"/>
              </a:ext>
            </a:extLst>
          </p:cNvPr>
          <p:cNvPicPr>
            <a:picLocks noChangeAspect="1"/>
          </p:cNvPicPr>
          <p:nvPr/>
        </p:nvPicPr>
        <p:blipFill rotWithShape="1">
          <a:blip r:embed="rId2"/>
          <a:srcRect b="2627"/>
          <a:stretch/>
        </p:blipFill>
        <p:spPr>
          <a:xfrm>
            <a:off x="2072026" y="-1194"/>
            <a:ext cx="14165941" cy="9158134"/>
          </a:xfrm>
          <a:prstGeom prst="rect">
            <a:avLst/>
          </a:prstGeom>
        </p:spPr>
      </p:pic>
      <p:pic>
        <p:nvPicPr>
          <p:cNvPr id="9" name="Picture 9">
            <a:extLst>
              <a:ext uri="{FF2B5EF4-FFF2-40B4-BE49-F238E27FC236}">
                <a16:creationId xmlns:a16="http://schemas.microsoft.com/office/drawing/2014/main" id="{2F9BCA05-EA7F-4231-B43F-1ECE01F60DE5}"/>
              </a:ext>
            </a:extLst>
          </p:cNvPr>
          <p:cNvPicPr>
            <a:picLocks noChangeAspect="1"/>
          </p:cNvPicPr>
          <p:nvPr/>
        </p:nvPicPr>
        <p:blipFill>
          <a:blip r:embed="rId3"/>
          <a:stretch>
            <a:fillRect/>
          </a:stretch>
        </p:blipFill>
        <p:spPr>
          <a:xfrm>
            <a:off x="9720192" y="247790"/>
            <a:ext cx="6676572" cy="2189916"/>
          </a:xfrm>
          <a:prstGeom prst="rect">
            <a:avLst/>
          </a:prstGeom>
        </p:spPr>
      </p:pic>
      <p:pic>
        <p:nvPicPr>
          <p:cNvPr id="7" name="Picture 7">
            <a:extLst>
              <a:ext uri="{FF2B5EF4-FFF2-40B4-BE49-F238E27FC236}">
                <a16:creationId xmlns:a16="http://schemas.microsoft.com/office/drawing/2014/main" id="{6E6626B8-CE63-4E13-B3F5-0857945D0EEA}"/>
              </a:ext>
            </a:extLst>
          </p:cNvPr>
          <p:cNvPicPr>
            <a:picLocks noChangeAspect="1"/>
          </p:cNvPicPr>
          <p:nvPr/>
        </p:nvPicPr>
        <p:blipFill>
          <a:blip r:embed="rId4"/>
          <a:stretch>
            <a:fillRect/>
          </a:stretch>
        </p:blipFill>
        <p:spPr>
          <a:xfrm>
            <a:off x="702824" y="241022"/>
            <a:ext cx="9927771" cy="3161611"/>
          </a:xfrm>
          <a:prstGeom prst="rect">
            <a:avLst/>
          </a:prstGeom>
        </p:spPr>
      </p:pic>
    </p:spTree>
    <p:extLst>
      <p:ext uri="{BB962C8B-B14F-4D97-AF65-F5344CB8AC3E}">
        <p14:creationId xmlns:p14="http://schemas.microsoft.com/office/powerpoint/2010/main" val="973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D56B-65A8-6F41-BF7A-A46185B7C0FA}"/>
              </a:ext>
            </a:extLst>
          </p:cNvPr>
          <p:cNvSpPr>
            <a:spLocks noGrp="1"/>
          </p:cNvSpPr>
          <p:nvPr>
            <p:ph type="title"/>
          </p:nvPr>
        </p:nvSpPr>
        <p:spPr/>
        <p:txBody>
          <a:bodyPr/>
          <a:lstStyle/>
          <a:p>
            <a:r>
              <a:rPr lang="en-US"/>
              <a:t>Inclusive Classroom Group</a:t>
            </a:r>
          </a:p>
        </p:txBody>
      </p:sp>
      <p:sp>
        <p:nvSpPr>
          <p:cNvPr id="5" name="Text Placeholder 2">
            <a:extLst>
              <a:ext uri="{FF2B5EF4-FFF2-40B4-BE49-F238E27FC236}">
                <a16:creationId xmlns:a16="http://schemas.microsoft.com/office/drawing/2014/main" id="{59776713-2E7B-4245-8692-908D42F7D14C}"/>
              </a:ext>
            </a:extLst>
          </p:cNvPr>
          <p:cNvSpPr txBox="1">
            <a:spLocks/>
          </p:cNvSpPr>
          <p:nvPr/>
        </p:nvSpPr>
        <p:spPr>
          <a:xfrm>
            <a:off x="2901352" y="2180983"/>
            <a:ext cx="11375054" cy="6244542"/>
          </a:xfrm>
          <a:prstGeom prst="rect">
            <a:avLst/>
          </a:prstGeom>
        </p:spPr>
        <p:txBody>
          <a:bodyPr lIns="0" tIns="0" rIns="0" bIns="0" anchor="ctr"/>
          <a:lstStyle>
            <a:lvl1pPr marL="0" eaLnBrk="1" hangingPunct="1">
              <a:defRPr sz="4800" b="1" i="0">
                <a:solidFill>
                  <a:schemeClr val="bg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l"/>
            <a:r>
              <a:rPr lang="en-US" sz="2800" kern="0">
                <a:ea typeface="+mn-lt"/>
                <a:cs typeface="+mn-lt"/>
              </a:rPr>
              <a:t>WHO: </a:t>
            </a:r>
            <a:r>
              <a:rPr lang="en-US" sz="2800" b="0" kern="0">
                <a:ea typeface="+mn-lt"/>
                <a:cs typeface="+mn-lt"/>
              </a:rPr>
              <a:t>Andrea Basche, Kate Brooks, Christian Elowsky, Helen Fagan, Gina Matkin, Leah Sandall</a:t>
            </a:r>
            <a:endParaRPr lang="en-US" sz="2800" kern="0">
              <a:cs typeface="Calibri"/>
            </a:endParaRPr>
          </a:p>
          <a:p>
            <a:pPr algn="l"/>
            <a:endParaRPr lang="en-US" sz="2800" b="0" kern="0">
              <a:ea typeface="+mn-lt"/>
              <a:cs typeface="+mn-lt"/>
            </a:endParaRPr>
          </a:p>
          <a:p>
            <a:pPr algn="l"/>
            <a:r>
              <a:rPr lang="en-US" sz="2800" kern="0">
                <a:ea typeface="+mn-lt"/>
                <a:cs typeface="+mn-lt"/>
              </a:rPr>
              <a:t>PURPOSE:</a:t>
            </a:r>
            <a:r>
              <a:rPr lang="en-US" sz="2800" b="0" kern="0">
                <a:ea typeface="+mn-lt"/>
                <a:cs typeface="+mn-lt"/>
              </a:rPr>
              <a:t> We believe human beings are most productive, creative, and engaged when the environment is inclusive. This is exceptionally important in academic environments for students to succeed. We are passionate and motivated to </a:t>
            </a:r>
            <a:r>
              <a:rPr lang="en-US" sz="2800" b="0" u="sng" kern="0">
                <a:ea typeface="+mn-lt"/>
                <a:cs typeface="+mn-lt"/>
              </a:rPr>
              <a:t>assist CASNR in becoming the most inclusive college on campus</a:t>
            </a:r>
            <a:r>
              <a:rPr lang="en-US" sz="2800" b="0" kern="0">
                <a:ea typeface="+mn-lt"/>
                <a:cs typeface="+mn-lt"/>
              </a:rPr>
              <a:t>.</a:t>
            </a:r>
            <a:endParaRPr lang="en-US" sz="2800" kern="0">
              <a:cs typeface="Calibri"/>
            </a:endParaRPr>
          </a:p>
          <a:p>
            <a:pPr algn="l"/>
            <a:endParaRPr lang="en-US" sz="2800" u="sng" kern="0">
              <a:ea typeface="+mn-lt"/>
              <a:cs typeface="+mn-lt"/>
            </a:endParaRPr>
          </a:p>
          <a:p>
            <a:pPr algn="l"/>
            <a:r>
              <a:rPr lang="en-US" sz="2800" kern="0">
                <a:ea typeface="+mn-lt"/>
                <a:cs typeface="+mn-lt"/>
              </a:rPr>
              <a:t>WHAT: </a:t>
            </a:r>
            <a:r>
              <a:rPr lang="en-US" sz="2800" b="0" kern="0">
                <a:ea typeface="+mn-lt"/>
                <a:cs typeface="+mn-lt"/>
              </a:rPr>
              <a:t>Began Fall 2020, and most recently facilitated a</a:t>
            </a:r>
            <a:r>
              <a:rPr lang="en-US" sz="2800" kern="0">
                <a:ea typeface="+mn-lt"/>
                <a:cs typeface="+mn-lt"/>
              </a:rPr>
              <a:t> </a:t>
            </a:r>
            <a:r>
              <a:rPr lang="en-US" sz="2800" b="0" kern="0">
                <a:ea typeface="+mn-lt"/>
                <a:cs typeface="+mn-lt"/>
              </a:rPr>
              <a:t>6-week summer discussion series. Weekly participation averaged 40+ participants made up of faculty, staff and students (representing CASNR and beyond). </a:t>
            </a:r>
            <a:endParaRPr lang="en-US" sz="2800" kern="0">
              <a:ea typeface="+mn-lt"/>
              <a:cs typeface="+mn-lt"/>
            </a:endParaRPr>
          </a:p>
          <a:p>
            <a:pPr algn="l"/>
            <a:br>
              <a:rPr lang="en-US" sz="2800" kern="0"/>
            </a:br>
            <a:r>
              <a:rPr lang="en-US" sz="2800" kern="0">
                <a:ea typeface="+mn-lt"/>
                <a:cs typeface="+mn-lt"/>
              </a:rPr>
              <a:t>IMPACT:</a:t>
            </a:r>
            <a:r>
              <a:rPr lang="en-US" sz="2800" b="0" kern="0">
                <a:ea typeface="+mn-lt"/>
                <a:cs typeface="+mn-lt"/>
              </a:rPr>
              <a:t> Participants dedicated hundreds of hours to their own growth and development and will impact thousands of students in the year ahead. </a:t>
            </a:r>
            <a:endParaRPr lang="en-US" sz="2800" kern="0">
              <a:cs typeface="Calibri"/>
            </a:endParaRPr>
          </a:p>
          <a:p>
            <a:pPr algn="l"/>
            <a:endParaRPr lang="en-US" sz="2800" u="sng" kern="0">
              <a:ea typeface="+mn-lt"/>
              <a:cs typeface="+mn-lt"/>
            </a:endParaRPr>
          </a:p>
          <a:p>
            <a:r>
              <a:rPr lang="en-US" sz="2800" kern="0">
                <a:ea typeface="+mn-lt"/>
                <a:cs typeface="+mn-lt"/>
              </a:rPr>
              <a:t>NEXT STEPS: </a:t>
            </a:r>
            <a:r>
              <a:rPr lang="en-US" sz="2800" b="0" kern="0">
                <a:ea typeface="+mn-lt"/>
                <a:cs typeface="+mn-lt"/>
              </a:rPr>
              <a:t>Badge for Participants; Continue conversation series; and create an accountability structure in partnership with the CASNR Faculty Advisory Council and Dean’s Office. </a:t>
            </a:r>
            <a:endParaRPr lang="en-US" sz="2800" kern="0">
              <a:cs typeface="Calibri"/>
            </a:endParaRPr>
          </a:p>
          <a:p>
            <a:endParaRPr lang="en-US" sz="2800" kern="0">
              <a:cs typeface="Calibri"/>
            </a:endParaRPr>
          </a:p>
        </p:txBody>
      </p:sp>
    </p:spTree>
    <p:extLst>
      <p:ext uri="{BB962C8B-B14F-4D97-AF65-F5344CB8AC3E}">
        <p14:creationId xmlns:p14="http://schemas.microsoft.com/office/powerpoint/2010/main" val="178585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83695" y="2677745"/>
            <a:ext cx="12761142" cy="6244542"/>
          </a:xfrm>
        </p:spPr>
        <p:txBody>
          <a:bodyPr/>
          <a:lstStyle/>
          <a:p>
            <a:pPr marL="685800" indent="-685800">
              <a:buFont typeface="Arial"/>
              <a:buChar char="•"/>
            </a:pPr>
            <a:r>
              <a:rPr lang="en-US" sz="4000" b="0">
                <a:ea typeface="+mn-lt"/>
                <a:cs typeface="+mn-lt"/>
              </a:rPr>
              <a:t>Growing an inclusive CASNR</a:t>
            </a:r>
          </a:p>
          <a:p>
            <a:pPr marL="685800" indent="-685800">
              <a:buFont typeface="Arial"/>
              <a:buChar char="•"/>
            </a:pPr>
            <a:endParaRPr lang="en-US" sz="4000" b="0">
              <a:ea typeface="+mn-lt"/>
              <a:cs typeface="+mn-lt"/>
            </a:endParaRPr>
          </a:p>
          <a:p>
            <a:pPr marL="685800" indent="-685800">
              <a:buFont typeface="Arial"/>
              <a:buChar char="•"/>
            </a:pPr>
            <a:r>
              <a:rPr lang="en-US" sz="4000" b="0">
                <a:ea typeface="+mn-lt"/>
                <a:cs typeface="+mn-lt"/>
              </a:rPr>
              <a:t>Listening, learning, and doing.... TOGETHER</a:t>
            </a:r>
          </a:p>
          <a:p>
            <a:pPr marL="685800" indent="-685800">
              <a:buFont typeface="Arial"/>
              <a:buChar char="•"/>
            </a:pPr>
            <a:endParaRPr lang="en-US" sz="4000" b="0">
              <a:ea typeface="+mn-lt"/>
              <a:cs typeface="+mn-lt"/>
            </a:endParaRPr>
          </a:p>
          <a:p>
            <a:pPr marL="685800" indent="-685800">
              <a:buFont typeface="Arial"/>
              <a:buChar char="•"/>
            </a:pPr>
            <a:r>
              <a:rPr lang="en-US" sz="4000" b="0">
                <a:ea typeface="+mn-lt"/>
                <a:cs typeface="+mn-lt"/>
              </a:rPr>
              <a:t>Engage in the moment and continuously renew our commitment </a:t>
            </a:r>
            <a:endParaRPr lang="en-US" sz="4000">
              <a:ea typeface="+mn-lt"/>
              <a:cs typeface="+mn-lt"/>
            </a:endParaRPr>
          </a:p>
          <a:p>
            <a:pPr marL="685800" indent="-685800">
              <a:buFont typeface="Arial"/>
              <a:buChar char="•"/>
            </a:pPr>
            <a:endParaRPr lang="en-US" sz="4000" b="0">
              <a:ea typeface="+mn-lt"/>
              <a:cs typeface="+mn-lt"/>
            </a:endParaRPr>
          </a:p>
          <a:p>
            <a:pPr marL="685800" indent="-685800">
              <a:buFont typeface="Arial"/>
              <a:buChar char="•"/>
            </a:pPr>
            <a:r>
              <a:rPr lang="en-US" sz="4000" b="0">
                <a:ea typeface="+mn-lt"/>
                <a:cs typeface="+mn-lt"/>
              </a:rPr>
              <a:t>Collective responsibility - </a:t>
            </a:r>
            <a:endParaRPr lang="en-US" sz="4000">
              <a:ea typeface="+mn-lt"/>
              <a:cs typeface="+mn-lt"/>
            </a:endParaRPr>
          </a:p>
          <a:p>
            <a:pPr marL="2057400" lvl="3" indent="-685800">
              <a:buFont typeface="Wingdings"/>
              <a:buChar char="§"/>
            </a:pPr>
            <a:r>
              <a:rPr lang="en-US" sz="4000">
                <a:solidFill>
                  <a:srgbClr val="D00000"/>
                </a:solidFill>
                <a:ea typeface="+mn-lt"/>
                <a:cs typeface="+mn-lt"/>
              </a:rPr>
              <a:t>ensure </a:t>
            </a:r>
            <a:r>
              <a:rPr lang="en-US" sz="4000" b="0">
                <a:solidFill>
                  <a:srgbClr val="D00000"/>
                </a:solidFill>
                <a:ea typeface="+mn-lt"/>
                <a:cs typeface="+mn-lt"/>
              </a:rPr>
              <a:t>every person and every interaction matters</a:t>
            </a:r>
            <a:r>
              <a:rPr lang="en-US" sz="4000">
                <a:solidFill>
                  <a:srgbClr val="D00000"/>
                </a:solidFill>
                <a:ea typeface="+mn-lt"/>
                <a:cs typeface="+mn-lt"/>
              </a:rPr>
              <a:t> </a:t>
            </a:r>
            <a:endParaRPr lang="en-US" sz="4000" b="1">
              <a:solidFill>
                <a:srgbClr val="D00000"/>
              </a:solidFill>
              <a:ea typeface="+mn-lt"/>
              <a:cs typeface="+mn-lt"/>
            </a:endParaRPr>
          </a:p>
          <a:p>
            <a:pPr marL="2057400" lvl="3" indent="-685800">
              <a:buFont typeface="Wingdings"/>
              <a:buChar char="§"/>
            </a:pPr>
            <a:r>
              <a:rPr lang="en-US" sz="4000">
                <a:solidFill>
                  <a:srgbClr val="D00000"/>
                </a:solidFill>
                <a:ea typeface="+mn-lt"/>
                <a:cs typeface="+mn-lt"/>
              </a:rPr>
              <a:t>teaching and learning</a:t>
            </a:r>
            <a:r>
              <a:rPr lang="en-US" sz="4000" b="0">
                <a:solidFill>
                  <a:srgbClr val="D00000"/>
                </a:solidFill>
                <a:ea typeface="+mn-lt"/>
                <a:cs typeface="+mn-lt"/>
              </a:rPr>
              <a:t> spaces are a place of learning, discovery,  exploration, and </a:t>
            </a:r>
            <a:r>
              <a:rPr lang="en-US" sz="4000">
                <a:solidFill>
                  <a:srgbClr val="D00000"/>
                </a:solidFill>
                <a:ea typeface="+mn-lt"/>
                <a:cs typeface="+mn-lt"/>
              </a:rPr>
              <a:t>debate</a:t>
            </a:r>
          </a:p>
          <a:p>
            <a:pPr lvl="3"/>
            <a:endParaRPr lang="en-US" sz="4000">
              <a:ea typeface="+mn-lt"/>
              <a:cs typeface="+mn-lt"/>
            </a:endParaRPr>
          </a:p>
          <a:p>
            <a:pPr lvl="3"/>
            <a:endParaRPr lang="en-US" sz="4000"/>
          </a:p>
          <a:p>
            <a:pPr marL="685800" indent="-685800">
              <a:buFont typeface="Arial"/>
              <a:buChar char="•"/>
            </a:pPr>
            <a:endParaRPr lang="en-US" sz="4000" b="0">
              <a:cs typeface="Calibri"/>
            </a:endParaRPr>
          </a:p>
        </p:txBody>
      </p:sp>
      <p:sp>
        <p:nvSpPr>
          <p:cNvPr id="5" name="Title 4">
            <a:extLst>
              <a:ext uri="{FF2B5EF4-FFF2-40B4-BE49-F238E27FC236}">
                <a16:creationId xmlns:a16="http://schemas.microsoft.com/office/drawing/2014/main" id="{108AC30F-2966-4AB5-97E0-B73AB664D2AB}"/>
              </a:ext>
            </a:extLst>
          </p:cNvPr>
          <p:cNvSpPr>
            <a:spLocks noGrp="1"/>
          </p:cNvSpPr>
          <p:nvPr>
            <p:ph type="title"/>
          </p:nvPr>
        </p:nvSpPr>
        <p:spPr/>
        <p:txBody>
          <a:bodyPr lIns="0" tIns="0" rIns="0" bIns="0" anchor="t"/>
          <a:lstStyle/>
          <a:p>
            <a:r>
              <a:rPr lang="en-US"/>
              <a:t>Pursuing Diversity and Inclusion</a:t>
            </a:r>
          </a:p>
        </p:txBody>
      </p:sp>
    </p:spTree>
    <p:extLst>
      <p:ext uri="{BB962C8B-B14F-4D97-AF65-F5344CB8AC3E}">
        <p14:creationId xmlns:p14="http://schemas.microsoft.com/office/powerpoint/2010/main" val="383459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BA05-7DC6-4760-A6AD-506E6A32AD45}"/>
              </a:ext>
            </a:extLst>
          </p:cNvPr>
          <p:cNvSpPr>
            <a:spLocks noGrp="1"/>
          </p:cNvSpPr>
          <p:nvPr>
            <p:ph type="title"/>
          </p:nvPr>
        </p:nvSpPr>
        <p:spPr/>
        <p:txBody>
          <a:bodyPr lIns="0" tIns="0" rIns="0" bIns="0" anchor="t"/>
          <a:lstStyle/>
          <a:p>
            <a:r>
              <a:rPr lang="en-US"/>
              <a:t>Time for a DRAWING!!!!</a:t>
            </a:r>
          </a:p>
        </p:txBody>
      </p:sp>
      <p:pic>
        <p:nvPicPr>
          <p:cNvPr id="3" name="Picture 4" descr="A picture containing text&#10;&#10;Description automatically generated">
            <a:extLst>
              <a:ext uri="{FF2B5EF4-FFF2-40B4-BE49-F238E27FC236}">
                <a16:creationId xmlns:a16="http://schemas.microsoft.com/office/drawing/2014/main" id="{4C91F56D-7F6B-4BB9-B934-816953FCB20C}"/>
              </a:ext>
            </a:extLst>
          </p:cNvPr>
          <p:cNvPicPr>
            <a:picLocks noChangeAspect="1"/>
          </p:cNvPicPr>
          <p:nvPr/>
        </p:nvPicPr>
        <p:blipFill>
          <a:blip r:embed="rId2"/>
          <a:stretch>
            <a:fillRect/>
          </a:stretch>
        </p:blipFill>
        <p:spPr>
          <a:xfrm>
            <a:off x="2494555" y="1307782"/>
            <a:ext cx="13350723" cy="7531960"/>
          </a:xfrm>
          <a:prstGeom prst="rect">
            <a:avLst/>
          </a:prstGeom>
        </p:spPr>
      </p:pic>
    </p:spTree>
    <p:extLst>
      <p:ext uri="{BB962C8B-B14F-4D97-AF65-F5344CB8AC3E}">
        <p14:creationId xmlns:p14="http://schemas.microsoft.com/office/powerpoint/2010/main" val="1285980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4DEB7-F442-C14C-A341-4C227584A9CC}"/>
              </a:ext>
            </a:extLst>
          </p:cNvPr>
          <p:cNvSpPr>
            <a:spLocks noGrp="1"/>
          </p:cNvSpPr>
          <p:nvPr>
            <p:ph type="title"/>
          </p:nvPr>
        </p:nvSpPr>
        <p:spPr/>
        <p:txBody>
          <a:bodyPr/>
          <a:lstStyle/>
          <a:p>
            <a:r>
              <a:rPr lang="en-US"/>
              <a:t>Inclusive Excellence Digital Badge</a:t>
            </a:r>
          </a:p>
        </p:txBody>
      </p:sp>
      <p:sp>
        <p:nvSpPr>
          <p:cNvPr id="5" name="Text Placeholder 4">
            <a:extLst>
              <a:ext uri="{FF2B5EF4-FFF2-40B4-BE49-F238E27FC236}">
                <a16:creationId xmlns:a16="http://schemas.microsoft.com/office/drawing/2014/main" id="{2C96133F-9420-4148-B197-B8B2FFA72F76}"/>
              </a:ext>
            </a:extLst>
          </p:cNvPr>
          <p:cNvSpPr>
            <a:spLocks noGrp="1"/>
          </p:cNvSpPr>
          <p:nvPr>
            <p:ph type="body" idx="1"/>
          </p:nvPr>
        </p:nvSpPr>
        <p:spPr>
          <a:xfrm>
            <a:off x="2407972" y="1344419"/>
            <a:ext cx="13191065" cy="7695969"/>
          </a:xfrm>
        </p:spPr>
        <p:txBody>
          <a:bodyPr/>
          <a:lstStyle/>
          <a:p>
            <a:pPr algn="l"/>
            <a:r>
              <a:rPr lang="en-US" sz="2800" u="sng">
                <a:ea typeface="+mn-lt"/>
                <a:cs typeface="+mn-lt"/>
              </a:rPr>
              <a:t>Overarching Goal:</a:t>
            </a:r>
            <a:r>
              <a:rPr lang="en-US" sz="2800" b="0">
                <a:ea typeface="+mn-lt"/>
                <a:cs typeface="+mn-lt"/>
              </a:rPr>
              <a:t> Guide participants through collaborative engagement, self-reflection, and goals-planning to draw attention to important language and concepts for incorporating diversity, equity, and inclusion into their personal, academic, and professional activities. </a:t>
            </a:r>
            <a:endParaRPr lang="en-US"/>
          </a:p>
          <a:p>
            <a:pPr algn="l"/>
            <a:r>
              <a:rPr lang="en-US" sz="2800">
                <a:ea typeface="+mn-lt"/>
                <a:cs typeface="+mn-lt"/>
              </a:rPr>
              <a:t>Level 1 – Identity and Terminology</a:t>
            </a:r>
            <a:r>
              <a:rPr lang="en-US" sz="2800" b="0">
                <a:ea typeface="+mn-lt"/>
                <a:cs typeface="+mn-lt"/>
              </a:rPr>
              <a:t> </a:t>
            </a:r>
            <a:endParaRPr lang="en-US" sz="2800">
              <a:cs typeface="Calibri"/>
            </a:endParaRPr>
          </a:p>
          <a:p>
            <a:pPr marL="285750" indent="-285750" algn="l">
              <a:buFont typeface="Arial"/>
              <a:buChar char="•"/>
            </a:pPr>
            <a:r>
              <a:rPr lang="en-US" sz="2400" b="0">
                <a:ea typeface="+mn-lt"/>
                <a:cs typeface="+mn-lt"/>
              </a:rPr>
              <a:t>Recognize how personal experiences, values, beliefs influence relationships, attitudes, and behaviors</a:t>
            </a:r>
            <a:endParaRPr lang="en-US" sz="2400">
              <a:cs typeface="Calibri"/>
            </a:endParaRPr>
          </a:p>
          <a:p>
            <a:pPr marL="285750" indent="-285750" algn="l">
              <a:buFont typeface="Arial"/>
              <a:buChar char="•"/>
            </a:pPr>
            <a:r>
              <a:rPr lang="en-US" sz="2400" b="0">
                <a:ea typeface="+mn-lt"/>
                <a:cs typeface="+mn-lt"/>
              </a:rPr>
              <a:t>Distinguish between Diversity, Equity, and Inclusion (JEDI)</a:t>
            </a:r>
            <a:endParaRPr lang="en-US" sz="2400">
              <a:cs typeface="Calibri"/>
            </a:endParaRPr>
          </a:p>
          <a:p>
            <a:pPr marL="285750" indent="-285750" algn="l">
              <a:buFont typeface="Arial"/>
              <a:buChar char="•"/>
            </a:pPr>
            <a:r>
              <a:rPr lang="en-US" sz="2400" b="0">
                <a:ea typeface="+mn-lt"/>
                <a:cs typeface="+mn-lt"/>
              </a:rPr>
              <a:t>Describe key concepts, such as intersectionality, and explain how they support inclusive excellence</a:t>
            </a:r>
            <a:endParaRPr lang="en-US" sz="2400" b="0">
              <a:cs typeface="Calibri"/>
            </a:endParaRPr>
          </a:p>
          <a:p>
            <a:pPr algn="l"/>
            <a:r>
              <a:rPr lang="en-US" sz="2800">
                <a:ea typeface="+mn-lt"/>
                <a:cs typeface="+mn-lt"/>
              </a:rPr>
              <a:t>Level 2 – Communication and Belonging</a:t>
            </a:r>
            <a:r>
              <a:rPr lang="en-US" sz="2800" b="0">
                <a:ea typeface="+mn-lt"/>
                <a:cs typeface="+mn-lt"/>
              </a:rPr>
              <a:t> </a:t>
            </a:r>
            <a:endParaRPr lang="en-US" sz="2800">
              <a:ea typeface="+mn-lt"/>
              <a:cs typeface="+mn-lt"/>
            </a:endParaRPr>
          </a:p>
          <a:p>
            <a:pPr marL="342900" indent="-342900" algn="l">
              <a:buFont typeface="Arial"/>
              <a:buChar char="•"/>
            </a:pPr>
            <a:r>
              <a:rPr lang="en-US" sz="2400" b="0">
                <a:ea typeface="+mn-lt"/>
                <a:cs typeface="+mn-lt"/>
              </a:rPr>
              <a:t>Outline how group/social dynamics contribute to a sense of belonging</a:t>
            </a:r>
            <a:endParaRPr lang="en-US" sz="2400">
              <a:cs typeface="Calibri"/>
            </a:endParaRPr>
          </a:p>
          <a:p>
            <a:pPr marL="342900" indent="-342900" algn="l">
              <a:buFont typeface="Arial"/>
              <a:buChar char="•"/>
            </a:pPr>
            <a:r>
              <a:rPr lang="en-US" sz="2400" b="0">
                <a:ea typeface="+mn-lt"/>
                <a:cs typeface="+mn-lt"/>
              </a:rPr>
              <a:t>Integrate inclusive language into your communication practices</a:t>
            </a:r>
            <a:endParaRPr lang="en-US" sz="2400">
              <a:ea typeface="+mn-lt"/>
              <a:cs typeface="+mn-lt"/>
            </a:endParaRPr>
          </a:p>
          <a:p>
            <a:pPr marL="285750" indent="-285750" algn="l">
              <a:buFont typeface="Arial"/>
              <a:buChar char="•"/>
            </a:pPr>
            <a:r>
              <a:rPr lang="en-US" sz="2400" b="0">
                <a:ea typeface="+mn-lt"/>
                <a:cs typeface="+mn-lt"/>
              </a:rPr>
              <a:t>Examine your own behaviors, attitudes, and actions and develop strategies for cultivating inclusive environments</a:t>
            </a:r>
            <a:endParaRPr lang="en-US" sz="2400">
              <a:cs typeface="Calibri"/>
            </a:endParaRPr>
          </a:p>
          <a:p>
            <a:pPr algn="l"/>
            <a:r>
              <a:rPr lang="en-US" sz="2800">
                <a:ea typeface="+mn-lt"/>
                <a:cs typeface="+mn-lt"/>
              </a:rPr>
              <a:t>Level 3 – Action and Community</a:t>
            </a:r>
            <a:r>
              <a:rPr lang="en-US" sz="2800" b="0">
                <a:ea typeface="+mn-lt"/>
                <a:cs typeface="+mn-lt"/>
              </a:rPr>
              <a:t> </a:t>
            </a:r>
            <a:endParaRPr lang="en-US" sz="2800">
              <a:cs typeface="Calibri"/>
            </a:endParaRPr>
          </a:p>
          <a:p>
            <a:pPr marL="285750" indent="-285750" algn="l">
              <a:buFont typeface="Arial"/>
              <a:buChar char="•"/>
            </a:pPr>
            <a:r>
              <a:rPr lang="en-US" sz="2400" b="0">
                <a:ea typeface="+mn-lt"/>
                <a:cs typeface="+mn-lt"/>
              </a:rPr>
              <a:t>Acknowledge the historical context(s) that shape current systems of government and education</a:t>
            </a:r>
            <a:endParaRPr lang="en-US" sz="2400">
              <a:cs typeface="Calibri"/>
            </a:endParaRPr>
          </a:p>
          <a:p>
            <a:pPr marL="285750" indent="-285750" algn="l">
              <a:buFont typeface="Arial"/>
              <a:buChar char="•"/>
            </a:pPr>
            <a:r>
              <a:rPr lang="en-US" sz="2400" b="0">
                <a:ea typeface="+mn-lt"/>
                <a:cs typeface="+mn-lt"/>
              </a:rPr>
              <a:t>Recognize how lived experiences are impacted by workplace culture/environment</a:t>
            </a:r>
            <a:endParaRPr lang="en-US" sz="2400">
              <a:cs typeface="Calibri"/>
            </a:endParaRPr>
          </a:p>
          <a:p>
            <a:pPr marL="285750" indent="-285750" algn="l">
              <a:buFont typeface="Arial"/>
              <a:buChar char="•"/>
            </a:pPr>
            <a:r>
              <a:rPr lang="en-US" sz="2400" b="0">
                <a:ea typeface="+mn-lt"/>
                <a:cs typeface="+mn-lt"/>
              </a:rPr>
              <a:t>Develop strategies for engaging colleagues/supporting inclusivity in your professional activities</a:t>
            </a:r>
            <a:endParaRPr lang="en-US" sz="2400"/>
          </a:p>
          <a:p>
            <a:pPr algn="l"/>
            <a:endParaRPr lang="en-US" sz="2000" b="0">
              <a:cs typeface="Calibri"/>
            </a:endParaRPr>
          </a:p>
          <a:p>
            <a:pPr algn="l"/>
            <a:endParaRPr lang="en-US" sz="2000" b="0">
              <a:cs typeface="Calibri"/>
            </a:endParaRPr>
          </a:p>
        </p:txBody>
      </p:sp>
    </p:spTree>
    <p:extLst>
      <p:ext uri="{BB962C8B-B14F-4D97-AF65-F5344CB8AC3E}">
        <p14:creationId xmlns:p14="http://schemas.microsoft.com/office/powerpoint/2010/main" val="271038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Holling</a:t>
            </a:r>
            <a:r>
              <a:rPr lang="en-US"/>
              <a:t> Innovative Teaching and Learning Awards</a:t>
            </a:r>
          </a:p>
        </p:txBody>
      </p:sp>
      <p:sp>
        <p:nvSpPr>
          <p:cNvPr id="3" name="Text Placeholder 2"/>
          <p:cNvSpPr>
            <a:spLocks noGrp="1"/>
          </p:cNvSpPr>
          <p:nvPr>
            <p:ph type="body" idx="1"/>
          </p:nvPr>
        </p:nvSpPr>
        <p:spPr>
          <a:xfrm>
            <a:off x="3344341" y="1856669"/>
            <a:ext cx="11836400" cy="6244543"/>
          </a:xfrm>
        </p:spPr>
        <p:txBody>
          <a:bodyPr/>
          <a:lstStyle/>
          <a:p>
            <a:r>
              <a:rPr lang="en-US" sz="5400">
                <a:cs typeface="Calibri"/>
              </a:rPr>
              <a:t>Innovative efforts funded:</a:t>
            </a:r>
          </a:p>
          <a:p>
            <a:endParaRPr lang="en-US" sz="1400">
              <a:ea typeface="+mn-lt"/>
              <a:cs typeface="+mn-lt"/>
            </a:endParaRPr>
          </a:p>
          <a:p>
            <a:pPr marL="685800" indent="-685800">
              <a:buFont typeface="Arial"/>
              <a:buChar char="•"/>
            </a:pPr>
            <a:r>
              <a:rPr lang="en-US" sz="3200">
                <a:ea typeface="+mn-lt"/>
                <a:cs typeface="+mn-lt"/>
              </a:rPr>
              <a:t>Jenny Dauer &amp; Christine Haney:</a:t>
            </a:r>
            <a:r>
              <a:rPr lang="en-US" sz="3200" b="0">
                <a:ea typeface="+mn-lt"/>
                <a:cs typeface="+mn-lt"/>
              </a:rPr>
              <a:t> </a:t>
            </a:r>
            <a:r>
              <a:rPr lang="en-US" sz="3200" b="0" i="1">
                <a:ea typeface="+mn-lt"/>
                <a:cs typeface="+mn-lt"/>
              </a:rPr>
              <a:t>Incorporating Experiential Learning into CASNRs Introductory Core Course, SCIL 101</a:t>
            </a:r>
            <a:endParaRPr lang="en-US" sz="3200">
              <a:ea typeface="+mn-lt"/>
              <a:cs typeface="+mn-lt"/>
            </a:endParaRPr>
          </a:p>
          <a:p>
            <a:pPr marL="685800" indent="-685800">
              <a:buFont typeface="Arial"/>
              <a:buChar char="•"/>
            </a:pPr>
            <a:endParaRPr lang="en-US" sz="3200" b="0">
              <a:ea typeface="+mn-lt"/>
              <a:cs typeface="+mn-lt"/>
            </a:endParaRPr>
          </a:p>
          <a:p>
            <a:pPr marL="685800" indent="-685800">
              <a:buFont typeface="Arial"/>
              <a:buChar char="•"/>
            </a:pPr>
            <a:r>
              <a:rPr lang="en-US" sz="3200">
                <a:ea typeface="+mn-lt"/>
                <a:cs typeface="+mn-lt"/>
              </a:rPr>
              <a:t>Jing Zhang, </a:t>
            </a:r>
            <a:r>
              <a:rPr lang="en-US" sz="3200" err="1">
                <a:ea typeface="+mn-lt"/>
                <a:cs typeface="+mn-lt"/>
              </a:rPr>
              <a:t>Heejeong</a:t>
            </a:r>
            <a:r>
              <a:rPr lang="en-US" sz="3200">
                <a:ea typeface="+mn-lt"/>
                <a:cs typeface="+mn-lt"/>
              </a:rPr>
              <a:t> Kim, &amp; Limei Zhang:</a:t>
            </a:r>
            <a:r>
              <a:rPr lang="en-US" sz="3200" b="0">
                <a:ea typeface="+mn-lt"/>
                <a:cs typeface="+mn-lt"/>
              </a:rPr>
              <a:t> </a:t>
            </a:r>
            <a:r>
              <a:rPr lang="en-US" sz="3200" b="0" i="1">
                <a:ea typeface="+mn-lt"/>
                <a:cs typeface="+mn-lt"/>
              </a:rPr>
              <a:t>Development, Implementation, and Assessment of a Course-based Undergraduate Research Experiences (CUREs) for an Honors Biochemistry Lab</a:t>
            </a:r>
            <a:endParaRPr lang="en-US" sz="3200" b="0" i="1">
              <a:cs typeface="Calibri"/>
            </a:endParaRPr>
          </a:p>
          <a:p>
            <a:pPr marL="685800" indent="-685800">
              <a:buFont typeface="Arial"/>
              <a:buChar char="•"/>
            </a:pPr>
            <a:endParaRPr lang="en-US" sz="3200" b="0">
              <a:ea typeface="+mn-lt"/>
              <a:cs typeface="+mn-lt"/>
            </a:endParaRPr>
          </a:p>
          <a:p>
            <a:pPr marL="685800" indent="-685800">
              <a:buFont typeface="Arial"/>
              <a:buChar char="•"/>
            </a:pPr>
            <a:r>
              <a:rPr lang="en-US" sz="3200">
                <a:ea typeface="+mn-lt"/>
                <a:cs typeface="+mn-lt"/>
              </a:rPr>
              <a:t>Lisa Karr, Tom Burkey, Lena Luck, &amp; Kirsten Smith:</a:t>
            </a:r>
            <a:r>
              <a:rPr lang="en-US" sz="3200" b="0">
                <a:ea typeface="+mn-lt"/>
                <a:cs typeface="+mn-lt"/>
              </a:rPr>
              <a:t> </a:t>
            </a:r>
            <a:r>
              <a:rPr lang="en-US" sz="3200" b="0" i="1">
                <a:ea typeface="+mn-lt"/>
                <a:cs typeface="+mn-lt"/>
              </a:rPr>
              <a:t>Animal Science Discovery (</a:t>
            </a:r>
            <a:r>
              <a:rPr lang="en-US" sz="3200" b="0" i="1" err="1">
                <a:ea typeface="+mn-lt"/>
                <a:cs typeface="+mn-lt"/>
              </a:rPr>
              <a:t>ASCId</a:t>
            </a:r>
            <a:r>
              <a:rPr lang="en-US" sz="3200" b="0" i="1">
                <a:ea typeface="+mn-lt"/>
                <a:cs typeface="+mn-lt"/>
              </a:rPr>
              <a:t>) Program</a:t>
            </a:r>
            <a:endParaRPr lang="en-US" sz="3200" b="0" i="1">
              <a:cs typeface="Calibri"/>
            </a:endParaRPr>
          </a:p>
          <a:p>
            <a:pPr marL="685800" indent="-685800">
              <a:buFont typeface="Arial"/>
              <a:buChar char="•"/>
            </a:pPr>
            <a:endParaRPr lang="en-US" sz="3200" b="0">
              <a:ea typeface="+mn-lt"/>
              <a:cs typeface="+mn-lt"/>
            </a:endParaRPr>
          </a:p>
          <a:p>
            <a:pPr marL="685800" indent="-685800">
              <a:buFont typeface="Arial"/>
              <a:buChar char="•"/>
            </a:pPr>
            <a:r>
              <a:rPr lang="en-US" sz="3200">
                <a:ea typeface="+mn-lt"/>
                <a:cs typeface="+mn-lt"/>
              </a:rPr>
              <a:t>Jenny Keshwani, Erin Ingram, &amp; Peyton Bishop: </a:t>
            </a:r>
            <a:r>
              <a:rPr lang="en-US" sz="3200" b="0" i="1">
                <a:ea typeface="+mn-lt"/>
                <a:cs typeface="+mn-lt"/>
              </a:rPr>
              <a:t>Beyond the Box – CASNR Edition</a:t>
            </a:r>
            <a:endParaRPr lang="en-US" sz="3200" i="1">
              <a:cs typeface="Calibri"/>
            </a:endParaRPr>
          </a:p>
        </p:txBody>
      </p:sp>
    </p:spTree>
    <p:extLst>
      <p:ext uri="{BB962C8B-B14F-4D97-AF65-F5344CB8AC3E}">
        <p14:creationId xmlns:p14="http://schemas.microsoft.com/office/powerpoint/2010/main" val="126002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imeline&#10;&#10;Description automatically generated">
            <a:extLst>
              <a:ext uri="{FF2B5EF4-FFF2-40B4-BE49-F238E27FC236}">
                <a16:creationId xmlns:a16="http://schemas.microsoft.com/office/drawing/2014/main" id="{930ADAF8-F710-4AB1-A247-E56E130BC304}"/>
              </a:ext>
            </a:extLst>
          </p:cNvPr>
          <p:cNvPicPr>
            <a:picLocks noChangeAspect="1"/>
          </p:cNvPicPr>
          <p:nvPr/>
        </p:nvPicPr>
        <p:blipFill>
          <a:blip r:embed="rId2"/>
          <a:stretch>
            <a:fillRect/>
          </a:stretch>
        </p:blipFill>
        <p:spPr>
          <a:xfrm>
            <a:off x="9171254" y="1260128"/>
            <a:ext cx="6879772" cy="6132717"/>
          </a:xfrm>
          <a:prstGeom prst="rect">
            <a:avLst/>
          </a:prstGeom>
        </p:spPr>
      </p:pic>
      <p:sp>
        <p:nvSpPr>
          <p:cNvPr id="2" name="Title 1">
            <a:extLst>
              <a:ext uri="{FF2B5EF4-FFF2-40B4-BE49-F238E27FC236}">
                <a16:creationId xmlns:a16="http://schemas.microsoft.com/office/drawing/2014/main" id="{256845F6-C86B-4AC4-B201-2EB6EB3EF79A}"/>
              </a:ext>
            </a:extLst>
          </p:cNvPr>
          <p:cNvSpPr>
            <a:spLocks noGrp="1"/>
          </p:cNvSpPr>
          <p:nvPr>
            <p:ph type="title"/>
          </p:nvPr>
        </p:nvSpPr>
        <p:spPr/>
        <p:txBody>
          <a:bodyPr lIns="0" tIns="0" rIns="0" bIns="0" anchor="t"/>
          <a:lstStyle/>
          <a:p>
            <a:r>
              <a:rPr lang="en-US">
                <a:ea typeface="+mn-lt"/>
                <a:cs typeface="+mn-lt"/>
              </a:rPr>
              <a:t>Holling Innovative Teaching and Learning Awards</a:t>
            </a:r>
          </a:p>
          <a:p>
            <a:endParaRPr lang="en-US"/>
          </a:p>
        </p:txBody>
      </p:sp>
      <p:sp>
        <p:nvSpPr>
          <p:cNvPr id="3" name="Text Placeholder 2">
            <a:extLst>
              <a:ext uri="{FF2B5EF4-FFF2-40B4-BE49-F238E27FC236}">
                <a16:creationId xmlns:a16="http://schemas.microsoft.com/office/drawing/2014/main" id="{65ABCD68-2E91-4BD3-8231-B2BB892057F1}"/>
              </a:ext>
            </a:extLst>
          </p:cNvPr>
          <p:cNvSpPr>
            <a:spLocks noGrp="1"/>
          </p:cNvSpPr>
          <p:nvPr>
            <p:ph type="body" idx="1"/>
          </p:nvPr>
        </p:nvSpPr>
        <p:spPr>
          <a:xfrm>
            <a:off x="2641383" y="1492055"/>
            <a:ext cx="6012025" cy="5547858"/>
          </a:xfrm>
        </p:spPr>
        <p:txBody>
          <a:bodyPr/>
          <a:lstStyle/>
          <a:p>
            <a:pPr algn="l"/>
            <a:r>
              <a:rPr lang="en-US">
                <a:ea typeface="+mn-lt"/>
                <a:cs typeface="+mn-lt"/>
              </a:rPr>
              <a:t>Incorporating Experiential Learning into SCIL 101, CASNR’s Introductory Core Course</a:t>
            </a:r>
            <a:endParaRPr lang="en-US"/>
          </a:p>
          <a:p>
            <a:pPr algn="l"/>
            <a:endParaRPr lang="en-US">
              <a:ea typeface="+mn-lt"/>
              <a:cs typeface="+mn-lt"/>
            </a:endParaRPr>
          </a:p>
          <a:p>
            <a:pPr algn="l"/>
            <a:r>
              <a:rPr lang="en-US" sz="3200">
                <a:solidFill>
                  <a:schemeClr val="tx1"/>
                </a:solidFill>
                <a:ea typeface="+mn-lt"/>
                <a:cs typeface="+mn-lt"/>
              </a:rPr>
              <a:t>Holling Innovation Award</a:t>
            </a:r>
            <a:endParaRPr lang="en-US" sz="3200">
              <a:solidFill>
                <a:schemeClr val="tx1"/>
              </a:solidFill>
              <a:cs typeface="Calibri"/>
            </a:endParaRPr>
          </a:p>
          <a:p>
            <a:pPr algn="l"/>
            <a:r>
              <a:rPr lang="en-US" sz="3200" b="0">
                <a:solidFill>
                  <a:schemeClr val="tx1"/>
                </a:solidFill>
                <a:ea typeface="+mn-lt"/>
                <a:cs typeface="+mn-lt"/>
              </a:rPr>
              <a:t>Jenny Dauer</a:t>
            </a:r>
            <a:endParaRPr lang="en-US" sz="3200">
              <a:solidFill>
                <a:schemeClr val="tx1"/>
              </a:solidFill>
              <a:cs typeface="Calibri"/>
            </a:endParaRPr>
          </a:p>
          <a:p>
            <a:pPr algn="l"/>
            <a:r>
              <a:rPr lang="en-US" sz="3200" b="0">
                <a:solidFill>
                  <a:schemeClr val="tx1"/>
                </a:solidFill>
                <a:ea typeface="+mn-lt"/>
                <a:cs typeface="+mn-lt"/>
              </a:rPr>
              <a:t>Christine Haney-Douglass</a:t>
            </a:r>
            <a:endParaRPr lang="en-US" sz="3200">
              <a:solidFill>
                <a:schemeClr val="tx1"/>
              </a:solidFill>
              <a:cs typeface="Calibri"/>
            </a:endParaRPr>
          </a:p>
        </p:txBody>
      </p:sp>
      <p:pic>
        <p:nvPicPr>
          <p:cNvPr id="4" name="Picture 4" descr="A picture containing text, clipart&#10;&#10;Description automatically generated">
            <a:extLst>
              <a:ext uri="{FF2B5EF4-FFF2-40B4-BE49-F238E27FC236}">
                <a16:creationId xmlns:a16="http://schemas.microsoft.com/office/drawing/2014/main" id="{24FF146F-7560-4576-8F1B-82B3F198587D}"/>
              </a:ext>
            </a:extLst>
          </p:cNvPr>
          <p:cNvPicPr>
            <a:picLocks noChangeAspect="1"/>
          </p:cNvPicPr>
          <p:nvPr/>
        </p:nvPicPr>
        <p:blipFill>
          <a:blip r:embed="rId3"/>
          <a:stretch>
            <a:fillRect/>
          </a:stretch>
        </p:blipFill>
        <p:spPr>
          <a:xfrm>
            <a:off x="11971753" y="7729431"/>
            <a:ext cx="4180114" cy="1265802"/>
          </a:xfrm>
          <a:prstGeom prst="rect">
            <a:avLst/>
          </a:prstGeom>
        </p:spPr>
      </p:pic>
      <p:pic>
        <p:nvPicPr>
          <p:cNvPr id="5" name="Picture 5">
            <a:extLst>
              <a:ext uri="{FF2B5EF4-FFF2-40B4-BE49-F238E27FC236}">
                <a16:creationId xmlns:a16="http://schemas.microsoft.com/office/drawing/2014/main" id="{B01551C2-09E3-44FA-8BC0-7EA2C60E5CF1}"/>
              </a:ext>
            </a:extLst>
          </p:cNvPr>
          <p:cNvPicPr>
            <a:picLocks noChangeAspect="1"/>
          </p:cNvPicPr>
          <p:nvPr/>
        </p:nvPicPr>
        <p:blipFill>
          <a:blip r:embed="rId4"/>
          <a:stretch>
            <a:fillRect/>
          </a:stretch>
        </p:blipFill>
        <p:spPr>
          <a:xfrm>
            <a:off x="5950671" y="7202414"/>
            <a:ext cx="5370286" cy="1880315"/>
          </a:xfrm>
          <a:prstGeom prst="rect">
            <a:avLst/>
          </a:prstGeom>
        </p:spPr>
      </p:pic>
      <p:pic>
        <p:nvPicPr>
          <p:cNvPr id="6" name="Picture 6">
            <a:extLst>
              <a:ext uri="{FF2B5EF4-FFF2-40B4-BE49-F238E27FC236}">
                <a16:creationId xmlns:a16="http://schemas.microsoft.com/office/drawing/2014/main" id="{32FF21F0-ED86-4D2F-BF9C-A4E6B16F630E}"/>
              </a:ext>
            </a:extLst>
          </p:cNvPr>
          <p:cNvPicPr>
            <a:picLocks noChangeAspect="1"/>
          </p:cNvPicPr>
          <p:nvPr/>
        </p:nvPicPr>
        <p:blipFill>
          <a:blip r:embed="rId5"/>
          <a:stretch>
            <a:fillRect/>
          </a:stretch>
        </p:blipFill>
        <p:spPr>
          <a:xfrm>
            <a:off x="2042555" y="7574343"/>
            <a:ext cx="3730171" cy="1373647"/>
          </a:xfrm>
          <a:prstGeom prst="rect">
            <a:avLst/>
          </a:prstGeom>
        </p:spPr>
      </p:pic>
    </p:spTree>
    <p:extLst>
      <p:ext uri="{BB962C8B-B14F-4D97-AF65-F5344CB8AC3E}">
        <p14:creationId xmlns:p14="http://schemas.microsoft.com/office/powerpoint/2010/main" val="492273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243C-748E-468C-BE55-DBDD410D0E4E}"/>
              </a:ext>
            </a:extLst>
          </p:cNvPr>
          <p:cNvSpPr>
            <a:spLocks noGrp="1"/>
          </p:cNvSpPr>
          <p:nvPr>
            <p:ph type="title"/>
          </p:nvPr>
        </p:nvSpPr>
        <p:spPr/>
        <p:txBody>
          <a:bodyPr lIns="0" tIns="0" rIns="0" bIns="0" anchor="t"/>
          <a:lstStyle/>
          <a:p>
            <a:r>
              <a:rPr lang="en-US"/>
              <a:t>Time for some CASNR TRIVIA!!!</a:t>
            </a:r>
          </a:p>
        </p:txBody>
      </p:sp>
      <p:pic>
        <p:nvPicPr>
          <p:cNvPr id="4" name="Picture 4">
            <a:extLst>
              <a:ext uri="{FF2B5EF4-FFF2-40B4-BE49-F238E27FC236}">
                <a16:creationId xmlns:a16="http://schemas.microsoft.com/office/drawing/2014/main" id="{E943D4B2-EAE0-49A5-B467-8D027D01CE37}"/>
              </a:ext>
            </a:extLst>
          </p:cNvPr>
          <p:cNvPicPr>
            <a:picLocks noChangeAspect="1"/>
          </p:cNvPicPr>
          <p:nvPr/>
        </p:nvPicPr>
        <p:blipFill>
          <a:blip r:embed="rId2"/>
          <a:stretch>
            <a:fillRect/>
          </a:stretch>
        </p:blipFill>
        <p:spPr>
          <a:xfrm>
            <a:off x="2457506" y="1729429"/>
            <a:ext cx="12956673" cy="6505072"/>
          </a:xfrm>
          <a:prstGeom prst="rect">
            <a:avLst/>
          </a:prstGeom>
        </p:spPr>
      </p:pic>
    </p:spTree>
    <p:extLst>
      <p:ext uri="{BB962C8B-B14F-4D97-AF65-F5344CB8AC3E}">
        <p14:creationId xmlns:p14="http://schemas.microsoft.com/office/powerpoint/2010/main" val="21495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0973D-DAE2-9D4A-8209-62F0BCFE9C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649" y="149771"/>
            <a:ext cx="9070537" cy="9070537"/>
          </a:xfrm>
          <a:prstGeom prst="rect">
            <a:avLst/>
          </a:prstGeom>
        </p:spPr>
      </p:pic>
    </p:spTree>
    <p:extLst>
      <p:ext uri="{BB962C8B-B14F-4D97-AF65-F5344CB8AC3E}">
        <p14:creationId xmlns:p14="http://schemas.microsoft.com/office/powerpoint/2010/main" val="2317893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CASNR Connect</a:t>
            </a:r>
          </a:p>
        </p:txBody>
      </p:sp>
      <p:sp>
        <p:nvSpPr>
          <p:cNvPr id="3" name="Text Placeholder 2"/>
          <p:cNvSpPr>
            <a:spLocks noGrp="1"/>
          </p:cNvSpPr>
          <p:nvPr>
            <p:ph type="body" idx="1"/>
          </p:nvPr>
        </p:nvSpPr>
        <p:spPr>
          <a:xfrm>
            <a:off x="3522165" y="1253177"/>
            <a:ext cx="11836400" cy="7184342"/>
          </a:xfrm>
        </p:spPr>
        <p:txBody>
          <a:bodyPr/>
          <a:lstStyle/>
          <a:p>
            <a:r>
              <a:rPr lang="en-US">
                <a:cs typeface="Calibri"/>
              </a:rPr>
              <a:t>What is it?</a:t>
            </a:r>
          </a:p>
          <a:p>
            <a:pPr marL="685800" indent="-685800">
              <a:buFont typeface="Arial"/>
              <a:buChar char="•"/>
            </a:pPr>
            <a:r>
              <a:rPr lang="en-US" sz="3200" b="0">
                <a:solidFill>
                  <a:schemeClr val="tx1"/>
                </a:solidFill>
                <a:cs typeface="Calibri"/>
              </a:rPr>
              <a:t>A unique mentoring program that allows first-generation students to connect with Alumni, Faculty &amp; Staff in small groups</a:t>
            </a:r>
          </a:p>
          <a:p>
            <a:pPr marL="685800" indent="-685800">
              <a:buFont typeface="Arial"/>
              <a:buChar char="•"/>
            </a:pPr>
            <a:endParaRPr lang="en-US" sz="3200" b="0">
              <a:solidFill>
                <a:schemeClr val="tx1"/>
              </a:solidFill>
              <a:ea typeface="+mn-lt"/>
              <a:cs typeface="+mn-lt"/>
            </a:endParaRPr>
          </a:p>
          <a:p>
            <a:r>
              <a:rPr lang="en-US">
                <a:ea typeface="+mn-lt"/>
                <a:cs typeface="+mn-lt"/>
              </a:rPr>
              <a:t>Why?</a:t>
            </a:r>
            <a:endParaRPr lang="en-US" b="0">
              <a:ea typeface="+mn-lt"/>
              <a:cs typeface="+mn-lt"/>
            </a:endParaRPr>
          </a:p>
          <a:p>
            <a:pPr marL="685800" indent="-685800">
              <a:buFont typeface="Arial,Sans-Serif"/>
              <a:buChar char="•"/>
            </a:pPr>
            <a:r>
              <a:rPr lang="en-US" sz="3200" b="0">
                <a:solidFill>
                  <a:schemeClr val="tx1"/>
                </a:solidFill>
                <a:ea typeface="+mn-lt"/>
                <a:cs typeface="+mn-lt"/>
              </a:rPr>
              <a:t>Students looking for connection</a:t>
            </a:r>
          </a:p>
          <a:p>
            <a:pPr marL="685800" indent="-685800">
              <a:buFont typeface="Arial,Sans-Serif"/>
              <a:buChar char="•"/>
            </a:pPr>
            <a:r>
              <a:rPr lang="en-US" sz="3200" b="0">
                <a:solidFill>
                  <a:schemeClr val="tx1"/>
                </a:solidFill>
                <a:ea typeface="+mn-lt"/>
                <a:cs typeface="+mn-lt"/>
              </a:rPr>
              <a:t>Passionate CASNR alumni, committed faculty &amp; staff</a:t>
            </a:r>
          </a:p>
          <a:p>
            <a:pPr marL="685800" indent="-685800">
              <a:buFont typeface="Arial,Sans-Serif"/>
              <a:buChar char="•"/>
            </a:pPr>
            <a:endParaRPr lang="en-US" sz="3200" b="0">
              <a:solidFill>
                <a:schemeClr val="tx1"/>
              </a:solidFill>
              <a:ea typeface="+mn-lt"/>
              <a:cs typeface="+mn-lt"/>
            </a:endParaRPr>
          </a:p>
          <a:p>
            <a:r>
              <a:rPr lang="en-US">
                <a:ea typeface="+mn-lt"/>
                <a:cs typeface="+mn-lt"/>
              </a:rPr>
              <a:t>2021-2022 Plans</a:t>
            </a:r>
            <a:endParaRPr lang="en-US" b="0">
              <a:ea typeface="+mn-lt"/>
              <a:cs typeface="+mn-lt"/>
            </a:endParaRPr>
          </a:p>
          <a:p>
            <a:pPr marL="685800" indent="-685800">
              <a:buFont typeface="Arial,Sans-Serif"/>
              <a:buChar char="•"/>
            </a:pPr>
            <a:r>
              <a:rPr lang="en-US" sz="3200" b="0">
                <a:solidFill>
                  <a:schemeClr val="tx1"/>
                </a:solidFill>
                <a:ea typeface="+mn-lt"/>
                <a:cs typeface="+mn-lt"/>
              </a:rPr>
              <a:t>Adding faculty &amp; staff</a:t>
            </a:r>
          </a:p>
          <a:p>
            <a:pPr marL="685800" indent="-685800">
              <a:buFont typeface="Arial,Sans-Serif"/>
              <a:buChar char="•"/>
            </a:pPr>
            <a:r>
              <a:rPr lang="en-US" sz="3200" b="0">
                <a:solidFill>
                  <a:schemeClr val="tx1"/>
                </a:solidFill>
                <a:ea typeface="+mn-lt"/>
                <a:cs typeface="+mn-lt"/>
              </a:rPr>
              <a:t>Groups vs. pairs</a:t>
            </a:r>
          </a:p>
          <a:p>
            <a:pPr marL="685800" indent="-685800">
              <a:buFont typeface="Arial,Sans-Serif"/>
              <a:buChar char="•"/>
            </a:pPr>
            <a:r>
              <a:rPr lang="en-US" sz="3200" b="0">
                <a:solidFill>
                  <a:schemeClr val="tx1"/>
                </a:solidFill>
                <a:ea typeface="+mn-lt"/>
                <a:cs typeface="+mn-lt"/>
              </a:rPr>
              <a:t>Touchpoints: Enneagram coaching, diversity and inclusion, resume/interview workshop</a:t>
            </a:r>
          </a:p>
        </p:txBody>
      </p:sp>
    </p:spTree>
    <p:extLst>
      <p:ext uri="{BB962C8B-B14F-4D97-AF65-F5344CB8AC3E}">
        <p14:creationId xmlns:p14="http://schemas.microsoft.com/office/powerpoint/2010/main" val="109988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CASNR Change Makers</a:t>
            </a:r>
          </a:p>
        </p:txBody>
      </p:sp>
      <p:pic>
        <p:nvPicPr>
          <p:cNvPr id="5" name="Picture 5" descr="Diagram, schematic&#10;&#10;Description automatically generated">
            <a:extLst>
              <a:ext uri="{FF2B5EF4-FFF2-40B4-BE49-F238E27FC236}">
                <a16:creationId xmlns:a16="http://schemas.microsoft.com/office/drawing/2014/main" id="{51D2BAC5-0FC2-45FA-A7F6-61E2E3633C0C}"/>
              </a:ext>
            </a:extLst>
          </p:cNvPr>
          <p:cNvPicPr>
            <a:picLocks noChangeAspect="1"/>
          </p:cNvPicPr>
          <p:nvPr/>
        </p:nvPicPr>
        <p:blipFill>
          <a:blip r:embed="rId2"/>
          <a:stretch>
            <a:fillRect/>
          </a:stretch>
        </p:blipFill>
        <p:spPr>
          <a:xfrm>
            <a:off x="4745699" y="2233968"/>
            <a:ext cx="8061648" cy="6516240"/>
          </a:xfrm>
          <a:prstGeom prst="rect">
            <a:avLst/>
          </a:prstGeom>
        </p:spPr>
      </p:pic>
      <p:sp>
        <p:nvSpPr>
          <p:cNvPr id="6" name="TextBox 5">
            <a:extLst>
              <a:ext uri="{FF2B5EF4-FFF2-40B4-BE49-F238E27FC236}">
                <a16:creationId xmlns:a16="http://schemas.microsoft.com/office/drawing/2014/main" id="{B1C314EB-F4DA-4E32-907B-AE8BB2491D18}"/>
              </a:ext>
            </a:extLst>
          </p:cNvPr>
          <p:cNvSpPr txBox="1"/>
          <p:nvPr/>
        </p:nvSpPr>
        <p:spPr>
          <a:xfrm>
            <a:off x="3216206" y="1404853"/>
            <a:ext cx="114414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rgbClr val="D00000"/>
                </a:solidFill>
              </a:rPr>
              <a:t>How Do You Want to Make a Difference in the World? </a:t>
            </a:r>
          </a:p>
        </p:txBody>
      </p:sp>
    </p:spTree>
    <p:extLst>
      <p:ext uri="{BB962C8B-B14F-4D97-AF65-F5344CB8AC3E}">
        <p14:creationId xmlns:p14="http://schemas.microsoft.com/office/powerpoint/2010/main" val="2036085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0878-EE34-024A-B4A7-C8FDD209D6A5}"/>
              </a:ext>
            </a:extLst>
          </p:cNvPr>
          <p:cNvSpPr>
            <a:spLocks noGrp="1"/>
          </p:cNvSpPr>
          <p:nvPr>
            <p:ph type="title"/>
          </p:nvPr>
        </p:nvSpPr>
        <p:spPr/>
        <p:txBody>
          <a:bodyPr lIns="0" tIns="0" rIns="0" bIns="0" anchor="t"/>
          <a:lstStyle/>
          <a:p>
            <a:r>
              <a:rPr lang="en-US"/>
              <a:t>MANRRS</a:t>
            </a:r>
          </a:p>
        </p:txBody>
      </p:sp>
      <p:sp>
        <p:nvSpPr>
          <p:cNvPr id="3" name="Text Placeholder 2">
            <a:extLst>
              <a:ext uri="{FF2B5EF4-FFF2-40B4-BE49-F238E27FC236}">
                <a16:creationId xmlns:a16="http://schemas.microsoft.com/office/drawing/2014/main" id="{D324DD8F-81F2-5340-B46A-7714B2237C9B}"/>
              </a:ext>
            </a:extLst>
          </p:cNvPr>
          <p:cNvSpPr>
            <a:spLocks noGrp="1"/>
          </p:cNvSpPr>
          <p:nvPr>
            <p:ph type="body" idx="1"/>
          </p:nvPr>
        </p:nvSpPr>
        <p:spPr>
          <a:xfrm>
            <a:off x="2801257" y="1672389"/>
            <a:ext cx="12404876" cy="5917972"/>
          </a:xfrm>
        </p:spPr>
        <p:txBody>
          <a:bodyPr/>
          <a:lstStyle/>
          <a:p>
            <a:r>
              <a:rPr lang="en-US">
                <a:cs typeface="Calibri"/>
              </a:rPr>
              <a:t>What is MANRRS?</a:t>
            </a:r>
          </a:p>
          <a:p>
            <a:pPr lvl="1" algn="l"/>
            <a:r>
              <a:rPr lang="en-US" sz="3200" b="1">
                <a:ea typeface="+mn-lt"/>
                <a:cs typeface="+mn-lt"/>
              </a:rPr>
              <a:t>Minorities in Agriculture, Natural Resources and Related Sciences</a:t>
            </a:r>
            <a:endParaRPr lang="en-US" sz="3200" b="1">
              <a:cs typeface="Calibri"/>
            </a:endParaRPr>
          </a:p>
          <a:p>
            <a:pPr marL="914400" lvl="1" indent="-457200" algn="l">
              <a:buFont typeface="Arial"/>
              <a:buChar char="•"/>
            </a:pPr>
            <a:r>
              <a:rPr lang="en-US" sz="3200" b="0">
                <a:ea typeface="+mn-lt"/>
                <a:cs typeface="+mn-lt"/>
              </a:rPr>
              <a:t>Student-led </a:t>
            </a:r>
            <a:r>
              <a:rPr lang="en-US" sz="3200">
                <a:ea typeface="+mn-lt"/>
                <a:cs typeface="+mn-lt"/>
              </a:rPr>
              <a:t>org.</a:t>
            </a:r>
            <a:r>
              <a:rPr lang="en-US" sz="3200" b="0">
                <a:ea typeface="+mn-lt"/>
                <a:cs typeface="+mn-lt"/>
              </a:rPr>
              <a:t> that welcomes students from all ethnic </a:t>
            </a:r>
            <a:r>
              <a:rPr lang="en-US" sz="3200">
                <a:ea typeface="+mn-lt"/>
                <a:cs typeface="+mn-lt"/>
              </a:rPr>
              <a:t>backgrounds and levels</a:t>
            </a:r>
            <a:r>
              <a:rPr lang="en-US" sz="3200" b="0">
                <a:ea typeface="+mn-lt"/>
                <a:cs typeface="+mn-lt"/>
              </a:rPr>
              <a:t> who have an interest in agriculture and related </a:t>
            </a:r>
            <a:r>
              <a:rPr lang="en-US" sz="3200">
                <a:ea typeface="+mn-lt"/>
                <a:cs typeface="+mn-lt"/>
              </a:rPr>
              <a:t>fields</a:t>
            </a:r>
          </a:p>
          <a:p>
            <a:pPr marL="914400" lvl="1" indent="-457200" algn="l">
              <a:buFont typeface="Arial"/>
              <a:buChar char="•"/>
            </a:pPr>
            <a:r>
              <a:rPr lang="en-US" sz="3200">
                <a:ea typeface="+mn-lt"/>
                <a:cs typeface="+mn-lt"/>
              </a:rPr>
              <a:t>Fosters</a:t>
            </a:r>
            <a:r>
              <a:rPr lang="en-US" sz="3200" b="0">
                <a:ea typeface="+mn-lt"/>
                <a:cs typeface="+mn-lt"/>
              </a:rPr>
              <a:t> and promotes personal and professional development through involvement,</a:t>
            </a:r>
            <a:r>
              <a:rPr lang="en-US" sz="3200">
                <a:ea typeface="+mn-lt"/>
                <a:cs typeface="+mn-lt"/>
              </a:rPr>
              <a:t> </a:t>
            </a:r>
            <a:r>
              <a:rPr lang="en-US" sz="3200" b="0">
                <a:ea typeface="+mn-lt"/>
                <a:cs typeface="+mn-lt"/>
              </a:rPr>
              <a:t>networking, and diversity and inclusion </a:t>
            </a:r>
            <a:endParaRPr lang="en-US" sz="3200">
              <a:cs typeface="Calibri"/>
            </a:endParaRPr>
          </a:p>
          <a:p>
            <a:endParaRPr lang="en-US">
              <a:cs typeface="Calibri"/>
            </a:endParaRPr>
          </a:p>
          <a:p>
            <a:r>
              <a:rPr lang="en-US">
                <a:cs typeface="Calibri"/>
              </a:rPr>
              <a:t>MANRRS at UNL!</a:t>
            </a:r>
            <a:endParaRPr lang="en-US"/>
          </a:p>
          <a:p>
            <a:pPr marL="914400" lvl="1" indent="-457200" algn="l">
              <a:buFont typeface="Arial"/>
              <a:buChar char="•"/>
            </a:pPr>
            <a:r>
              <a:rPr lang="en-US" sz="3200" b="0">
                <a:ea typeface="+mn-lt"/>
                <a:cs typeface="+mn-lt"/>
              </a:rPr>
              <a:t>August 2021: Official chapter of National MANRRS Organization established at </a:t>
            </a:r>
            <a:r>
              <a:rPr lang="en-US" sz="3200">
                <a:ea typeface="+mn-lt"/>
                <a:cs typeface="+mn-lt"/>
              </a:rPr>
              <a:t>UNL</a:t>
            </a:r>
          </a:p>
          <a:p>
            <a:pPr marL="914400" lvl="1" indent="-457200" algn="l">
              <a:buFont typeface="Arial"/>
              <a:buChar char="•"/>
            </a:pPr>
            <a:r>
              <a:rPr lang="en-US" sz="3200">
                <a:ea typeface="+mn-lt"/>
                <a:cs typeface="+mn-lt"/>
              </a:rPr>
              <a:t>Current</a:t>
            </a:r>
            <a:r>
              <a:rPr lang="en-US" sz="3200" b="0">
                <a:ea typeface="+mn-lt"/>
                <a:cs typeface="+mn-lt"/>
              </a:rPr>
              <a:t> </a:t>
            </a:r>
            <a:r>
              <a:rPr lang="en-US" sz="3200">
                <a:ea typeface="+mn-lt"/>
                <a:cs typeface="+mn-lt"/>
              </a:rPr>
              <a:t>Officers</a:t>
            </a:r>
          </a:p>
          <a:p>
            <a:pPr marL="1371600" lvl="2" indent="-457200" algn="l">
              <a:buFont typeface="Arial"/>
              <a:buChar char="•"/>
            </a:pPr>
            <a:r>
              <a:rPr lang="en-US" sz="3200">
                <a:ea typeface="+mn-lt"/>
                <a:cs typeface="+mn-lt"/>
              </a:rPr>
              <a:t>President</a:t>
            </a:r>
            <a:r>
              <a:rPr lang="en-US" sz="3200" b="0">
                <a:ea typeface="+mn-lt"/>
                <a:cs typeface="+mn-lt"/>
              </a:rPr>
              <a:t>: Brytany Gama </a:t>
            </a:r>
            <a:endParaRPr lang="en-US" sz="3200">
              <a:ea typeface="+mn-lt"/>
              <a:cs typeface="+mn-lt"/>
            </a:endParaRPr>
          </a:p>
          <a:p>
            <a:pPr marL="1371600" lvl="2" indent="-457200" algn="l">
              <a:buFont typeface="Arial"/>
              <a:buChar char="•"/>
            </a:pPr>
            <a:r>
              <a:rPr lang="en-US" sz="3200" b="0">
                <a:ea typeface="+mn-lt"/>
                <a:cs typeface="+mn-lt"/>
              </a:rPr>
              <a:t>Advisors: Roberto </a:t>
            </a:r>
            <a:r>
              <a:rPr lang="en-US" sz="3200" b="0" err="1">
                <a:ea typeface="+mn-lt"/>
                <a:cs typeface="+mn-lt"/>
              </a:rPr>
              <a:t>Cortiñas</a:t>
            </a:r>
            <a:r>
              <a:rPr lang="en-US" sz="3200" b="0">
                <a:ea typeface="+mn-lt"/>
                <a:cs typeface="+mn-lt"/>
              </a:rPr>
              <a:t> and Megan </a:t>
            </a:r>
            <a:r>
              <a:rPr lang="en-US" sz="3200">
                <a:ea typeface="+mn-lt"/>
                <a:cs typeface="+mn-lt"/>
              </a:rPr>
              <a:t>Rothenberger</a:t>
            </a:r>
          </a:p>
        </p:txBody>
      </p:sp>
      <p:pic>
        <p:nvPicPr>
          <p:cNvPr id="4" name="Picture 4">
            <a:extLst>
              <a:ext uri="{FF2B5EF4-FFF2-40B4-BE49-F238E27FC236}">
                <a16:creationId xmlns:a16="http://schemas.microsoft.com/office/drawing/2014/main" id="{49F9EAD2-4A64-46AA-8C7F-AB78048C1281}"/>
              </a:ext>
            </a:extLst>
          </p:cNvPr>
          <p:cNvPicPr>
            <a:picLocks noChangeAspect="1"/>
          </p:cNvPicPr>
          <p:nvPr/>
        </p:nvPicPr>
        <p:blipFill>
          <a:blip r:embed="rId2"/>
          <a:stretch>
            <a:fillRect/>
          </a:stretch>
        </p:blipFill>
        <p:spPr>
          <a:xfrm>
            <a:off x="13310471" y="6328647"/>
            <a:ext cx="2641146" cy="2641146"/>
          </a:xfrm>
          <a:prstGeom prst="rect">
            <a:avLst/>
          </a:prstGeom>
        </p:spPr>
      </p:pic>
    </p:spTree>
    <p:extLst>
      <p:ext uri="{BB962C8B-B14F-4D97-AF65-F5344CB8AC3E}">
        <p14:creationId xmlns:p14="http://schemas.microsoft.com/office/powerpoint/2010/main" val="251239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DDC0-5BF5-444C-914F-94075627253A}"/>
              </a:ext>
            </a:extLst>
          </p:cNvPr>
          <p:cNvSpPr>
            <a:spLocks noGrp="1"/>
          </p:cNvSpPr>
          <p:nvPr>
            <p:ph type="title"/>
          </p:nvPr>
        </p:nvSpPr>
        <p:spPr/>
        <p:txBody>
          <a:bodyPr lIns="0" tIns="0" rIns="0" bIns="0" anchor="t"/>
          <a:lstStyle/>
          <a:p>
            <a:r>
              <a:rPr lang="en-US"/>
              <a:t>Time for a DRAWING!!!</a:t>
            </a:r>
          </a:p>
        </p:txBody>
      </p:sp>
      <p:pic>
        <p:nvPicPr>
          <p:cNvPr id="5" name="Picture 5" descr="Diagram&#10;&#10;Description automatically generated">
            <a:extLst>
              <a:ext uri="{FF2B5EF4-FFF2-40B4-BE49-F238E27FC236}">
                <a16:creationId xmlns:a16="http://schemas.microsoft.com/office/drawing/2014/main" id="{F475C8DF-A6B4-49B5-A30C-6C423990A1AF}"/>
              </a:ext>
            </a:extLst>
          </p:cNvPr>
          <p:cNvPicPr>
            <a:picLocks noChangeAspect="1"/>
          </p:cNvPicPr>
          <p:nvPr/>
        </p:nvPicPr>
        <p:blipFill>
          <a:blip r:embed="rId2"/>
          <a:stretch>
            <a:fillRect/>
          </a:stretch>
        </p:blipFill>
        <p:spPr>
          <a:xfrm>
            <a:off x="2297085" y="1287212"/>
            <a:ext cx="12921024" cy="7300382"/>
          </a:xfrm>
          <a:prstGeom prst="rect">
            <a:avLst/>
          </a:prstGeom>
        </p:spPr>
      </p:pic>
    </p:spTree>
    <p:extLst>
      <p:ext uri="{BB962C8B-B14F-4D97-AF65-F5344CB8AC3E}">
        <p14:creationId xmlns:p14="http://schemas.microsoft.com/office/powerpoint/2010/main" val="2083947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lstStyle/>
          <a:p>
            <a:r>
              <a:rPr lang="en-US"/>
              <a:t>CASNR Student Success Team</a:t>
            </a:r>
          </a:p>
        </p:txBody>
      </p:sp>
      <p:sp>
        <p:nvSpPr>
          <p:cNvPr id="8" name="TextBox 7">
            <a:extLst>
              <a:ext uri="{FF2B5EF4-FFF2-40B4-BE49-F238E27FC236}">
                <a16:creationId xmlns:a16="http://schemas.microsoft.com/office/drawing/2014/main" id="{20CCC435-A406-40EE-8796-432F91007229}"/>
              </a:ext>
            </a:extLst>
          </p:cNvPr>
          <p:cNvSpPr txBox="1"/>
          <p:nvPr/>
        </p:nvSpPr>
        <p:spPr>
          <a:xfrm>
            <a:off x="2616526" y="1611937"/>
            <a:ext cx="523736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bg1"/>
                </a:solidFill>
                <a:ea typeface="+mn-lt"/>
                <a:cs typeface="+mn-lt"/>
              </a:rPr>
              <a:t>Laura Britten</a:t>
            </a:r>
          </a:p>
          <a:p>
            <a:r>
              <a:rPr lang="en-US" sz="2800" i="1">
                <a:solidFill>
                  <a:schemeClr val="bg1"/>
                </a:solidFill>
                <a:ea typeface="+mn-lt"/>
                <a:cs typeface="+mn-lt"/>
              </a:rPr>
              <a:t>Coordinator for Student Success, Diversity &amp; Belonging</a:t>
            </a:r>
            <a:endParaRPr lang="en-US" sz="2800" i="1">
              <a:solidFill>
                <a:schemeClr val="bg1"/>
              </a:solidFill>
              <a:cs typeface="Calibri"/>
            </a:endParaRPr>
          </a:p>
          <a:p>
            <a:endParaRPr lang="en-US">
              <a:solidFill>
                <a:schemeClr val="bg1"/>
              </a:solidFill>
              <a:cs typeface="Calibri"/>
            </a:endParaRPr>
          </a:p>
          <a:p>
            <a:r>
              <a:rPr lang="en-US" sz="5400" b="1">
                <a:solidFill>
                  <a:schemeClr val="bg1"/>
                </a:solidFill>
                <a:ea typeface="+mn-lt"/>
                <a:cs typeface="+mn-lt"/>
              </a:rPr>
              <a:t>Megan Rothenberger</a:t>
            </a:r>
            <a:endParaRPr lang="en-US" sz="5400">
              <a:solidFill>
                <a:schemeClr val="bg1"/>
              </a:solidFill>
              <a:ea typeface="+mn-lt"/>
              <a:cs typeface="+mn-lt"/>
            </a:endParaRPr>
          </a:p>
          <a:p>
            <a:r>
              <a:rPr lang="en-US" sz="2800" i="1">
                <a:solidFill>
                  <a:schemeClr val="bg1"/>
                </a:solidFill>
                <a:ea typeface="+mn-lt"/>
                <a:cs typeface="+mn-lt"/>
              </a:rPr>
              <a:t>Coordinator for Student Success, Health &amp; Well-being</a:t>
            </a:r>
            <a:endParaRPr lang="en-US" sz="2800" i="1">
              <a:solidFill>
                <a:schemeClr val="bg1"/>
              </a:solidFill>
              <a:cs typeface="Calibri"/>
            </a:endParaRPr>
          </a:p>
        </p:txBody>
      </p:sp>
      <p:sp>
        <p:nvSpPr>
          <p:cNvPr id="9" name="TextBox 8">
            <a:extLst>
              <a:ext uri="{FF2B5EF4-FFF2-40B4-BE49-F238E27FC236}">
                <a16:creationId xmlns:a16="http://schemas.microsoft.com/office/drawing/2014/main" id="{6EF232C6-1DBF-4558-856F-19D1FA6DE4E2}"/>
              </a:ext>
            </a:extLst>
          </p:cNvPr>
          <p:cNvSpPr txBox="1"/>
          <p:nvPr/>
        </p:nvSpPr>
        <p:spPr>
          <a:xfrm>
            <a:off x="9310205" y="2849632"/>
            <a:ext cx="542834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200" i="1">
                <a:solidFill>
                  <a:schemeClr val="bg1"/>
                </a:solidFill>
                <a:ea typeface="+mn-lt"/>
                <a:cs typeface="+mn-lt"/>
              </a:rPr>
              <a:t>Academic Success</a:t>
            </a:r>
          </a:p>
          <a:p>
            <a:pPr marL="457200" indent="-457200">
              <a:buFont typeface="Arial"/>
              <a:buChar char="•"/>
            </a:pPr>
            <a:r>
              <a:rPr lang="en-US" sz="3200" i="1">
                <a:solidFill>
                  <a:schemeClr val="bg1"/>
                </a:solidFill>
                <a:ea typeface="+mn-lt"/>
                <a:cs typeface="+mn-lt"/>
              </a:rPr>
              <a:t>Retention</a:t>
            </a:r>
          </a:p>
          <a:p>
            <a:pPr marL="457200" indent="-457200">
              <a:buFont typeface="Arial"/>
              <a:buChar char="•"/>
            </a:pPr>
            <a:r>
              <a:rPr lang="en-US" sz="3200" i="1">
                <a:solidFill>
                  <a:schemeClr val="bg1"/>
                </a:solidFill>
                <a:ea typeface="+mn-lt"/>
                <a:cs typeface="+mn-lt"/>
              </a:rPr>
              <a:t>Start Smart</a:t>
            </a:r>
          </a:p>
          <a:p>
            <a:pPr marL="457200" indent="-457200">
              <a:buFont typeface="Arial"/>
              <a:buChar char="•"/>
            </a:pPr>
            <a:r>
              <a:rPr lang="en-US" sz="3200" i="1">
                <a:solidFill>
                  <a:schemeClr val="bg1"/>
                </a:solidFill>
                <a:ea typeface="+mn-lt"/>
                <a:cs typeface="+mn-lt"/>
              </a:rPr>
              <a:t>CASNR CARES</a:t>
            </a:r>
          </a:p>
          <a:p>
            <a:pPr marL="457200" indent="-457200">
              <a:buFont typeface="Arial"/>
              <a:buChar char="•"/>
            </a:pPr>
            <a:r>
              <a:rPr lang="en-US" sz="3200" i="1">
                <a:solidFill>
                  <a:schemeClr val="bg1"/>
                </a:solidFill>
                <a:ea typeface="+mn-lt"/>
                <a:cs typeface="+mn-lt"/>
              </a:rPr>
              <a:t>Sense of belonging</a:t>
            </a:r>
            <a:endParaRPr lang="en-US" sz="3200" i="1">
              <a:solidFill>
                <a:schemeClr val="bg1"/>
              </a:solidFill>
              <a:cs typeface="Calibri"/>
            </a:endParaRPr>
          </a:p>
          <a:p>
            <a:pPr marL="457200" indent="-457200">
              <a:buFont typeface="Arial"/>
              <a:buChar char="•"/>
            </a:pPr>
            <a:r>
              <a:rPr lang="en-US" sz="3200" i="1">
                <a:solidFill>
                  <a:schemeClr val="bg1"/>
                </a:solidFill>
                <a:ea typeface="+mn-lt"/>
                <a:cs typeface="+mn-lt"/>
              </a:rPr>
              <a:t>Programming</a:t>
            </a:r>
          </a:p>
          <a:p>
            <a:pPr marL="457200" indent="-457200">
              <a:buFont typeface="Arial"/>
              <a:buChar char="•"/>
            </a:pPr>
            <a:r>
              <a:rPr lang="en-US" sz="3200" i="1">
                <a:solidFill>
                  <a:schemeClr val="bg1"/>
                </a:solidFill>
                <a:ea typeface="+mn-lt"/>
                <a:cs typeface="+mn-lt"/>
              </a:rPr>
              <a:t>Training &amp; development</a:t>
            </a:r>
            <a:endParaRPr lang="en-US" sz="3200" i="1">
              <a:solidFill>
                <a:schemeClr val="bg1"/>
              </a:solidFill>
              <a:cs typeface="Calibri"/>
            </a:endParaRPr>
          </a:p>
          <a:p>
            <a:pPr marL="457200" indent="-457200">
              <a:buFont typeface="Arial"/>
              <a:buChar char="•"/>
            </a:pPr>
            <a:endParaRPr lang="en-US" sz="3200" i="1">
              <a:solidFill>
                <a:schemeClr val="bg1"/>
              </a:solidFill>
              <a:cs typeface="Calibri"/>
            </a:endParaRPr>
          </a:p>
          <a:p>
            <a:pPr algn="l"/>
            <a:endParaRPr lang="en-US" sz="3200" i="1">
              <a:cs typeface="Calibri"/>
            </a:endParaRPr>
          </a:p>
        </p:txBody>
      </p:sp>
    </p:spTree>
    <p:extLst>
      <p:ext uri="{BB962C8B-B14F-4D97-AF65-F5344CB8AC3E}">
        <p14:creationId xmlns:p14="http://schemas.microsoft.com/office/powerpoint/2010/main" val="97640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6E13-9A70-4C55-82D0-95F7470CA4AE}"/>
              </a:ext>
            </a:extLst>
          </p:cNvPr>
          <p:cNvSpPr>
            <a:spLocks noGrp="1"/>
          </p:cNvSpPr>
          <p:nvPr>
            <p:ph type="title"/>
          </p:nvPr>
        </p:nvSpPr>
        <p:spPr/>
        <p:txBody>
          <a:bodyPr lIns="0" tIns="0" rIns="0" bIns="0" anchor="t"/>
          <a:lstStyle/>
          <a:p>
            <a:r>
              <a:rPr lang="en-US">
                <a:ea typeface="+mn-lt"/>
                <a:cs typeface="+mn-lt"/>
              </a:rPr>
              <a:t>CASNR Student Success Team</a:t>
            </a:r>
          </a:p>
          <a:p>
            <a:endParaRPr lang="en-US"/>
          </a:p>
        </p:txBody>
      </p:sp>
      <p:sp>
        <p:nvSpPr>
          <p:cNvPr id="3" name="Text Placeholder 2">
            <a:extLst>
              <a:ext uri="{FF2B5EF4-FFF2-40B4-BE49-F238E27FC236}">
                <a16:creationId xmlns:a16="http://schemas.microsoft.com/office/drawing/2014/main" id="{41AF0D84-AC80-40C6-ADDB-CBE95BF3BB0F}"/>
              </a:ext>
            </a:extLst>
          </p:cNvPr>
          <p:cNvSpPr>
            <a:spLocks noGrp="1"/>
          </p:cNvSpPr>
          <p:nvPr>
            <p:ph type="body" idx="1"/>
          </p:nvPr>
        </p:nvSpPr>
        <p:spPr/>
        <p:txBody>
          <a:bodyPr/>
          <a:lstStyle/>
          <a:p>
            <a:r>
              <a:rPr lang="en-US" sz="5400">
                <a:ea typeface="+mn-lt"/>
                <a:cs typeface="+mn-lt"/>
              </a:rPr>
              <a:t>CASNR CARES: 402-540-3328</a:t>
            </a:r>
          </a:p>
          <a:p>
            <a:endParaRPr lang="en-US" sz="3200" b="0">
              <a:cs typeface="Calibri"/>
            </a:endParaRPr>
          </a:p>
          <a:p>
            <a:pPr algn="l"/>
            <a:r>
              <a:rPr lang="en-US" sz="3200" i="1">
                <a:ea typeface="+mn-lt"/>
                <a:cs typeface="+mn-lt"/>
              </a:rPr>
              <a:t>CASNR CARES </a:t>
            </a:r>
            <a:r>
              <a:rPr lang="en-US" sz="3200" b="0">
                <a:ea typeface="+mn-lt"/>
                <a:cs typeface="+mn-lt"/>
              </a:rPr>
              <a:t>is the </a:t>
            </a:r>
            <a:r>
              <a:rPr lang="en-US" sz="3200">
                <a:ea typeface="+mn-lt"/>
                <a:cs typeface="+mn-lt"/>
              </a:rPr>
              <a:t>first point of contact</a:t>
            </a:r>
            <a:r>
              <a:rPr lang="en-US" sz="3200" b="0">
                <a:ea typeface="+mn-lt"/>
                <a:cs typeface="+mn-lt"/>
              </a:rPr>
              <a:t> for students, faculty, staff and parents when there are questions, concerns or situations that affect a student's educational experience at CASNR. </a:t>
            </a:r>
            <a:endParaRPr lang="en-US" sz="3200"/>
          </a:p>
          <a:p>
            <a:pPr algn="l"/>
            <a:endParaRPr lang="en-US" sz="3200" b="0">
              <a:ea typeface="+mn-lt"/>
              <a:cs typeface="+mn-lt"/>
            </a:endParaRPr>
          </a:p>
          <a:p>
            <a:pPr algn="l"/>
            <a:r>
              <a:rPr lang="en-US" sz="3200">
                <a:ea typeface="+mn-lt"/>
                <a:cs typeface="+mn-lt"/>
              </a:rPr>
              <a:t>If a student:</a:t>
            </a:r>
            <a:endParaRPr lang="en-US" sz="3200">
              <a:cs typeface="Calibri"/>
            </a:endParaRPr>
          </a:p>
          <a:p>
            <a:pPr marL="457200" indent="-457200" algn="l">
              <a:buFont typeface="Arial"/>
              <a:buChar char="•"/>
            </a:pPr>
            <a:r>
              <a:rPr lang="en-US" sz="3200" b="0">
                <a:ea typeface="+mn-lt"/>
                <a:cs typeface="+mn-lt"/>
              </a:rPr>
              <a:t>Has a family or health emergency and can't attend class</a:t>
            </a:r>
            <a:endParaRPr lang="en-US" sz="3200">
              <a:ea typeface="+mn-lt"/>
              <a:cs typeface="+mn-lt"/>
            </a:endParaRPr>
          </a:p>
          <a:p>
            <a:pPr marL="457200" indent="-457200" algn="l">
              <a:buFont typeface="Arial"/>
              <a:buChar char="•"/>
            </a:pPr>
            <a:r>
              <a:rPr lang="en-US" sz="3200" b="0">
                <a:ea typeface="+mn-lt"/>
                <a:cs typeface="+mn-lt"/>
              </a:rPr>
              <a:t>Needs to connect with a UNL service, but doesn't know where to begin</a:t>
            </a:r>
            <a:endParaRPr lang="en-US" sz="3200">
              <a:ea typeface="+mn-lt"/>
              <a:cs typeface="+mn-lt"/>
            </a:endParaRPr>
          </a:p>
          <a:p>
            <a:pPr marL="457200" indent="-457200" algn="l">
              <a:buFont typeface="Arial"/>
              <a:buChar char="•"/>
            </a:pPr>
            <a:r>
              <a:rPr lang="en-US" sz="3200" b="0">
                <a:ea typeface="+mn-lt"/>
                <a:cs typeface="+mn-lt"/>
              </a:rPr>
              <a:t>Is struggling emotionally, academically or personally and needs to connect with someone who can help</a:t>
            </a:r>
            <a:endParaRPr lang="en-US" sz="3200">
              <a:ea typeface="+mn-lt"/>
              <a:cs typeface="+mn-lt"/>
            </a:endParaRPr>
          </a:p>
          <a:p>
            <a:pPr marL="457200" indent="-457200" algn="l">
              <a:buFont typeface="Arial"/>
              <a:buChar char="•"/>
            </a:pPr>
            <a:r>
              <a:rPr lang="en-US" sz="3200" b="0">
                <a:ea typeface="+mn-lt"/>
                <a:cs typeface="+mn-lt"/>
              </a:rPr>
              <a:t>Has trouble adjusting to college or being away from home</a:t>
            </a:r>
            <a:endParaRPr lang="en-US" sz="3200">
              <a:ea typeface="+mn-lt"/>
              <a:cs typeface="+mn-lt"/>
            </a:endParaRPr>
          </a:p>
          <a:p>
            <a:pPr marL="457200" indent="-457200" algn="l">
              <a:buFont typeface="Arial"/>
              <a:buChar char="•"/>
            </a:pPr>
            <a:r>
              <a:rPr lang="en-US" sz="3200" b="0">
                <a:ea typeface="+mn-lt"/>
                <a:cs typeface="+mn-lt"/>
              </a:rPr>
              <a:t>Just needs someone to talk to</a:t>
            </a:r>
            <a:endParaRPr lang="en-US" sz="3200">
              <a:cs typeface="Calibri"/>
            </a:endParaRPr>
          </a:p>
          <a:p>
            <a:endParaRPr lang="en-US" sz="3200" b="0">
              <a:cs typeface="Calibri"/>
            </a:endParaRPr>
          </a:p>
        </p:txBody>
      </p:sp>
    </p:spTree>
    <p:extLst>
      <p:ext uri="{BB962C8B-B14F-4D97-AF65-F5344CB8AC3E}">
        <p14:creationId xmlns:p14="http://schemas.microsoft.com/office/powerpoint/2010/main" val="1664456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0" tIns="0" rIns="0" bIns="0" anchor="t"/>
          <a:lstStyle/>
          <a:p>
            <a:r>
              <a:rPr lang="en-US"/>
              <a:t>CASNR Student Success Team</a:t>
            </a:r>
          </a:p>
        </p:txBody>
      </p:sp>
      <p:sp>
        <p:nvSpPr>
          <p:cNvPr id="8" name="TextBox 7">
            <a:extLst>
              <a:ext uri="{FF2B5EF4-FFF2-40B4-BE49-F238E27FC236}">
                <a16:creationId xmlns:a16="http://schemas.microsoft.com/office/drawing/2014/main" id="{20CCC435-A406-40EE-8796-432F91007229}"/>
              </a:ext>
            </a:extLst>
          </p:cNvPr>
          <p:cNvSpPr txBox="1"/>
          <p:nvPr/>
        </p:nvSpPr>
        <p:spPr>
          <a:xfrm>
            <a:off x="2616526" y="1611937"/>
            <a:ext cx="5513136"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b="1">
                <a:solidFill>
                  <a:schemeClr val="bg1"/>
                </a:solidFill>
                <a:ea typeface="+mn-lt"/>
                <a:cs typeface="+mn-lt"/>
              </a:rPr>
              <a:t>Jocelyn Gordon</a:t>
            </a:r>
            <a:endParaRPr lang="en-US" sz="5400" b="1">
              <a:solidFill>
                <a:schemeClr val="bg1"/>
              </a:solidFill>
              <a:cs typeface="Calibri"/>
            </a:endParaRPr>
          </a:p>
          <a:p>
            <a:r>
              <a:rPr lang="en-US" sz="2800" i="1">
                <a:solidFill>
                  <a:schemeClr val="bg1"/>
                </a:solidFill>
                <a:ea typeface="+mn-lt"/>
                <a:cs typeface="+mn-lt"/>
              </a:rPr>
              <a:t>Coordinator for Graduate Student Professional Development</a:t>
            </a:r>
            <a:endParaRPr lang="en-US" sz="2800" i="1">
              <a:solidFill>
                <a:schemeClr val="bg1"/>
              </a:solidFill>
              <a:cs typeface="Calibri"/>
            </a:endParaRPr>
          </a:p>
          <a:p>
            <a:endParaRPr lang="en-US">
              <a:solidFill>
                <a:schemeClr val="bg1"/>
              </a:solidFill>
              <a:cs typeface="Calibri"/>
            </a:endParaRPr>
          </a:p>
          <a:p>
            <a:r>
              <a:rPr lang="en-US" sz="2800">
                <a:solidFill>
                  <a:schemeClr val="bg1"/>
                </a:solidFill>
                <a:ea typeface="+mn-lt"/>
                <a:cs typeface="+mn-lt"/>
              </a:rPr>
              <a:t>Coordinating </a:t>
            </a:r>
            <a:r>
              <a:rPr lang="en-US" sz="2800" b="1">
                <a:solidFill>
                  <a:schemeClr val="bg1"/>
                </a:solidFill>
                <a:ea typeface="+mn-lt"/>
                <a:cs typeface="+mn-lt"/>
              </a:rPr>
              <a:t>individualized student experiences</a:t>
            </a:r>
            <a:r>
              <a:rPr lang="en-US" sz="2800">
                <a:solidFill>
                  <a:schemeClr val="bg1"/>
                </a:solidFill>
                <a:ea typeface="+mn-lt"/>
                <a:cs typeface="+mn-lt"/>
              </a:rPr>
              <a:t> for personal goals and professional growth</a:t>
            </a:r>
            <a:endParaRPr lang="en-US" sz="2800">
              <a:solidFill>
                <a:schemeClr val="bg1"/>
              </a:solidFill>
              <a:cs typeface="Calibri"/>
            </a:endParaRPr>
          </a:p>
          <a:p>
            <a:endParaRPr lang="en-US">
              <a:cs typeface="Calibri"/>
            </a:endParaRPr>
          </a:p>
        </p:txBody>
      </p:sp>
      <p:sp>
        <p:nvSpPr>
          <p:cNvPr id="9" name="TextBox 8">
            <a:extLst>
              <a:ext uri="{FF2B5EF4-FFF2-40B4-BE49-F238E27FC236}">
                <a16:creationId xmlns:a16="http://schemas.microsoft.com/office/drawing/2014/main" id="{6EF232C6-1DBF-4558-856F-19D1FA6DE4E2}"/>
              </a:ext>
            </a:extLst>
          </p:cNvPr>
          <p:cNvSpPr txBox="1"/>
          <p:nvPr/>
        </p:nvSpPr>
        <p:spPr>
          <a:xfrm>
            <a:off x="9094119" y="2158158"/>
            <a:ext cx="6197599"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ea typeface="+mn-lt"/>
                <a:cs typeface="+mn-lt"/>
              </a:rPr>
              <a:t>Contributing to development and implementation of the following:</a:t>
            </a:r>
          </a:p>
          <a:p>
            <a:pPr marL="457200" indent="-457200">
              <a:buFont typeface="Arial"/>
              <a:buChar char="•"/>
            </a:pPr>
            <a:r>
              <a:rPr lang="en-US" sz="2800" i="1">
                <a:solidFill>
                  <a:schemeClr val="bg1"/>
                </a:solidFill>
                <a:ea typeface="+mn-lt"/>
                <a:cs typeface="+mn-lt"/>
              </a:rPr>
              <a:t>Opportunities in career exploration, experiential learning, and professional competencies</a:t>
            </a:r>
            <a:endParaRPr lang="en-US">
              <a:solidFill>
                <a:schemeClr val="bg1"/>
              </a:solidFill>
            </a:endParaRPr>
          </a:p>
          <a:p>
            <a:pPr marL="457200" indent="-457200">
              <a:buFont typeface="Arial"/>
              <a:buChar char="•"/>
            </a:pPr>
            <a:r>
              <a:rPr lang="en-US" sz="2800" i="1">
                <a:solidFill>
                  <a:schemeClr val="bg1"/>
                </a:solidFill>
                <a:ea typeface="+mn-lt"/>
                <a:cs typeface="+mn-lt"/>
              </a:rPr>
              <a:t>Intentional strategies to provide communication and support</a:t>
            </a:r>
          </a:p>
          <a:p>
            <a:pPr marL="457200" indent="-457200">
              <a:buFont typeface="Arial"/>
              <a:buChar char="•"/>
            </a:pPr>
            <a:r>
              <a:rPr lang="en-US" sz="2800" i="1">
                <a:solidFill>
                  <a:schemeClr val="bg1"/>
                </a:solidFill>
                <a:ea typeface="+mn-lt"/>
                <a:cs typeface="+mn-lt"/>
              </a:rPr>
              <a:t>Professional Development</a:t>
            </a:r>
          </a:p>
          <a:p>
            <a:pPr marL="457200" indent="-457200">
              <a:buFont typeface="Arial"/>
              <a:buChar char="•"/>
            </a:pPr>
            <a:r>
              <a:rPr lang="en-US" sz="2800" i="1">
                <a:solidFill>
                  <a:schemeClr val="bg1"/>
                </a:solidFill>
                <a:ea typeface="+mn-lt"/>
                <a:cs typeface="+mn-lt"/>
              </a:rPr>
              <a:t>Digital Badging</a:t>
            </a:r>
          </a:p>
          <a:p>
            <a:pPr marL="457200" indent="-457200">
              <a:buFont typeface="Arial"/>
              <a:buChar char="•"/>
            </a:pPr>
            <a:r>
              <a:rPr lang="en-US" sz="2800" i="1">
                <a:solidFill>
                  <a:schemeClr val="bg1"/>
                </a:solidFill>
                <a:ea typeface="+mn-lt"/>
                <a:cs typeface="+mn-lt"/>
              </a:rPr>
              <a:t>Academic Success</a:t>
            </a:r>
          </a:p>
          <a:p>
            <a:pPr marL="457200" indent="-457200">
              <a:buFont typeface="Arial"/>
              <a:buChar char="•"/>
            </a:pPr>
            <a:r>
              <a:rPr lang="en-US" sz="2800" i="1">
                <a:solidFill>
                  <a:schemeClr val="bg1"/>
                </a:solidFill>
                <a:ea typeface="+mn-lt"/>
                <a:cs typeface="+mn-lt"/>
              </a:rPr>
              <a:t>Retention</a:t>
            </a:r>
          </a:p>
          <a:p>
            <a:pPr marL="457200" indent="-457200">
              <a:buFont typeface="Arial"/>
              <a:buChar char="•"/>
            </a:pPr>
            <a:r>
              <a:rPr lang="en-US" sz="2800" i="1">
                <a:solidFill>
                  <a:schemeClr val="bg1"/>
                </a:solidFill>
                <a:ea typeface="+mn-lt"/>
                <a:cs typeface="+mn-lt"/>
              </a:rPr>
              <a:t>Programming</a:t>
            </a:r>
          </a:p>
          <a:p>
            <a:pPr marL="457200" indent="-457200">
              <a:buFont typeface="Arial"/>
              <a:buChar char="•"/>
            </a:pPr>
            <a:r>
              <a:rPr lang="en-US" sz="2800" i="1">
                <a:solidFill>
                  <a:schemeClr val="bg1"/>
                </a:solidFill>
                <a:ea typeface="+mn-lt"/>
                <a:cs typeface="+mn-lt"/>
              </a:rPr>
              <a:t>Diverse experiences within and beyond UNL</a:t>
            </a:r>
            <a:endParaRPr lang="en-US" sz="2800" i="1">
              <a:solidFill>
                <a:schemeClr val="bg1"/>
              </a:solidFill>
              <a:cs typeface="Calibri"/>
            </a:endParaRPr>
          </a:p>
          <a:p>
            <a:pPr algn="l"/>
            <a:endParaRPr lang="en-US" i="1">
              <a:cs typeface="Calibri"/>
            </a:endParaRPr>
          </a:p>
        </p:txBody>
      </p:sp>
    </p:spTree>
    <p:extLst>
      <p:ext uri="{BB962C8B-B14F-4D97-AF65-F5344CB8AC3E}">
        <p14:creationId xmlns:p14="http://schemas.microsoft.com/office/powerpoint/2010/main" val="1591709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ritGlory-PPT-template" id="{25FF1998-5BA4-3346-9F04-C45D263CFD75}" vid="{CA984101-C6EB-4A46-A17E-53FE57953CC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b48af6b-0b55-4e7c-8dad-352f4e90748d">
      <UserInfo>
        <DisplayName>Kori Kowalewski</DisplayName>
        <AccountId>17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6DCC99A099DC448CB6ADBE2726FA73" ma:contentTypeVersion="6" ma:contentTypeDescription="Create a new document." ma:contentTypeScope="" ma:versionID="b52b6aa94915a5c3b32e7514f0a295bf">
  <xsd:schema xmlns:xsd="http://www.w3.org/2001/XMLSchema" xmlns:xs="http://www.w3.org/2001/XMLSchema" xmlns:p="http://schemas.microsoft.com/office/2006/metadata/properties" xmlns:ns2="08c2711b-1cde-4ed0-9e96-c45fcf51c551" xmlns:ns3="eb48af6b-0b55-4e7c-8dad-352f4e90748d" targetNamespace="http://schemas.microsoft.com/office/2006/metadata/properties" ma:root="true" ma:fieldsID="42494c2e1e3d49b270adf26931df3c74" ns2:_="" ns3:_="">
    <xsd:import namespace="08c2711b-1cde-4ed0-9e96-c45fcf51c551"/>
    <xsd:import namespace="eb48af6b-0b55-4e7c-8dad-352f4e9074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c2711b-1cde-4ed0-9e96-c45fcf51c5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48af6b-0b55-4e7c-8dad-352f4e90748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05CE1C-A421-4B0C-BA36-14EAA7FE19F9}">
  <ds:schemaRefs>
    <ds:schemaRef ds:uri="http://schemas.microsoft.com/sharepoint/v3/contenttype/forms"/>
  </ds:schemaRefs>
</ds:datastoreItem>
</file>

<file path=customXml/itemProps2.xml><?xml version="1.0" encoding="utf-8"?>
<ds:datastoreItem xmlns:ds="http://schemas.openxmlformats.org/officeDocument/2006/customXml" ds:itemID="{598A8E9B-B4CA-486E-B160-3BB84708BD28}">
  <ds:schemaRefs>
    <ds:schemaRef ds:uri="08c2711b-1cde-4ed0-9e96-c45fcf51c551"/>
    <ds:schemaRef ds:uri="eb48af6b-0b55-4e7c-8dad-352f4e90748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5B609F-7B8B-4757-9A35-C4F577E6BAD6}">
  <ds:schemaRefs>
    <ds:schemaRef ds:uri="08c2711b-1cde-4ed0-9e96-c45fcf51c551"/>
    <ds:schemaRef ds:uri="eb48af6b-0b55-4e7c-8dad-352f4e9074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GritGlory-PPT-template-2</Template>
  <TotalTime>0</TotalTime>
  <Words>1098</Words>
  <Application>Microsoft Macintosh PowerPoint</Application>
  <PresentationFormat>Custom</PresentationFormat>
  <Paragraphs>155</Paragraphs>
  <Slides>25</Slides>
  <Notes>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Arial</vt:lpstr>
      <vt:lpstr>Arial,Sans-Serif</vt:lpstr>
      <vt:lpstr>Calibri</vt:lpstr>
      <vt:lpstr>Calibri Light</vt:lpstr>
      <vt:lpstr>Wingdings</vt:lpstr>
      <vt:lpstr>Office Theme</vt:lpstr>
      <vt:lpstr>1_Office Theme</vt:lpstr>
      <vt:lpstr>2_Office Theme</vt:lpstr>
      <vt:lpstr>Pursuing diversity and inclusion</vt:lpstr>
      <vt:lpstr>Pursuing Diversity and Inclusion</vt:lpstr>
      <vt:lpstr>CASNR Connect</vt:lpstr>
      <vt:lpstr>CASNR Change Makers</vt:lpstr>
      <vt:lpstr>MANRRS</vt:lpstr>
      <vt:lpstr>Time for a DRAWING!!!</vt:lpstr>
      <vt:lpstr>CASNR Student Success Team</vt:lpstr>
      <vt:lpstr>CASNR Student Success Team </vt:lpstr>
      <vt:lpstr>CASNR Student Success Team</vt:lpstr>
      <vt:lpstr>CASNR Student Success Team </vt:lpstr>
      <vt:lpstr>PowerPoint Presentation</vt:lpstr>
      <vt:lpstr>PowerPoint Presentation</vt:lpstr>
      <vt:lpstr>PowerPoint Presentation</vt:lpstr>
      <vt:lpstr>CHS Fellows Program for Ag Educators Supporting local champions to engage diverse students </vt:lpstr>
      <vt:lpstr>PowerPoint Presentation</vt:lpstr>
      <vt:lpstr>Time for a DRAWING!!!!</vt:lpstr>
      <vt:lpstr>CASNR Student Success Team </vt:lpstr>
      <vt:lpstr>IANR East Campus Discovery Days</vt:lpstr>
      <vt:lpstr>Inclusive Classroom Group</vt:lpstr>
      <vt:lpstr>Time for a DRAWING!!!!</vt:lpstr>
      <vt:lpstr>Inclusive Excellence Digital Badge</vt:lpstr>
      <vt:lpstr>Holling Innovative Teaching and Learning Awards</vt:lpstr>
      <vt:lpstr>Holling Innovative Teaching and Learning Awards </vt:lpstr>
      <vt:lpstr>Time for some CASNR TRIVIA!!!</vt:lpstr>
      <vt:lpstr>PowerPoint Presentation</vt:lpstr>
    </vt:vector>
  </TitlesOfParts>
  <Company>University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Fiddelke</dc:creator>
  <cp:lastModifiedBy>Meg Kester</cp:lastModifiedBy>
  <cp:revision>2</cp:revision>
  <dcterms:created xsi:type="dcterms:W3CDTF">2018-09-25T20:37:23Z</dcterms:created>
  <dcterms:modified xsi:type="dcterms:W3CDTF">2021-09-28T13:35:14Z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2018-08-28T00:00:00Z</vt:filetime>
  </property>
  <property fmtid="{D5CDD505-2E9C-101B-9397-08002B2CF9AE}" pid="3" name="Creator">
    <vt:lpwstr>Adobe InDesign CC 13.0 (Macintosh)</vt:lpwstr>
  </property>
  <property fmtid="{D5CDD505-2E9C-101B-9397-08002B2CF9AE}" pid="4" name="LastSaved">
    <vt:filetime>2018-08-28T00:00:00Z</vt:filetime>
  </property>
  <property fmtid="{D5CDD505-2E9C-101B-9397-08002B2CF9AE}" pid="5" name="ContentTypeId">
    <vt:lpwstr>0x0101005F6DCC99A099DC448CB6ADBE2726FA73</vt:lpwstr>
  </property>
</Properties>
</file>